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257" r:id="rId6"/>
    <p:sldId id="258" r:id="rId7"/>
    <p:sldId id="261" r:id="rId8"/>
    <p:sldId id="260" r:id="rId9"/>
    <p:sldId id="267" r:id="rId10"/>
    <p:sldId id="259" r:id="rId11"/>
    <p:sldId id="262" r:id="rId12"/>
    <p:sldId id="263" r:id="rId13"/>
    <p:sldId id="264" r:id="rId14"/>
    <p:sldId id="265" r:id="rId15"/>
    <p:sldId id="266" r:id="rId16"/>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98842C-9469-456F-BBBE-3B588144E849}" v="1" dt="2021-04-27T12:51:24.8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91" autoAdjust="0"/>
    <p:restoredTop sz="94660"/>
  </p:normalViewPr>
  <p:slideViewPr>
    <p:cSldViewPr snapToGrid="0">
      <p:cViewPr varScale="1">
        <p:scale>
          <a:sx n="118" d="100"/>
          <a:sy n="118" d="100"/>
        </p:scale>
        <p:origin x="114" y="4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Hee Ustvedt" userId="e0e4f14b-96fd-44d3-8288-1393a0e8a035" providerId="ADAL" clId="{2B98842C-9469-456F-BBBE-3B588144E849}"/>
    <pc:docChg chg="addSld delSld modSld sldOrd">
      <pc:chgData name="Anna Hee Ustvedt" userId="e0e4f14b-96fd-44d3-8288-1393a0e8a035" providerId="ADAL" clId="{2B98842C-9469-456F-BBBE-3B588144E849}" dt="2021-04-27T12:51:42.099" v="22" actId="47"/>
      <pc:docMkLst>
        <pc:docMk/>
      </pc:docMkLst>
      <pc:sldChg chg="modSp add del mod ord">
        <pc:chgData name="Anna Hee Ustvedt" userId="e0e4f14b-96fd-44d3-8288-1393a0e8a035" providerId="ADAL" clId="{2B98842C-9469-456F-BBBE-3B588144E849}" dt="2021-04-27T12:51:37.223" v="21" actId="20577"/>
        <pc:sldMkLst>
          <pc:docMk/>
          <pc:sldMk cId="3655619030" sldId="266"/>
        </pc:sldMkLst>
        <pc:spChg chg="mod">
          <ac:chgData name="Anna Hee Ustvedt" userId="e0e4f14b-96fd-44d3-8288-1393a0e8a035" providerId="ADAL" clId="{2B98842C-9469-456F-BBBE-3B588144E849}" dt="2021-04-27T12:51:37.223" v="21" actId="20577"/>
          <ac:spMkLst>
            <pc:docMk/>
            <pc:sldMk cId="3655619030" sldId="266"/>
            <ac:spMk id="2" creationId="{2CA5FF83-108E-464D-B7F0-138AD1259A93}"/>
          </ac:spMkLst>
        </pc:spChg>
      </pc:sldChg>
      <pc:sldChg chg="del">
        <pc:chgData name="Anna Hee Ustvedt" userId="e0e4f14b-96fd-44d3-8288-1393a0e8a035" providerId="ADAL" clId="{2B98842C-9469-456F-BBBE-3B588144E849}" dt="2021-04-27T12:51:42.099" v="22" actId="47"/>
        <pc:sldMkLst>
          <pc:docMk/>
          <pc:sldMk cId="2750157423" sldId="268"/>
        </pc:sldMkLst>
      </pc:sldChg>
    </pc:docChg>
  </pc:docChgLst>
  <pc:docChgLst>
    <pc:chgData name="Emilie Kristine Jensen" userId="fb5ffff0-9ce4-4b25-a956-fcf421e7730b" providerId="ADAL" clId="{1DA96213-A4F1-4357-8593-C655D859F633}"/>
    <pc:docChg chg="custSel modSld">
      <pc:chgData name="Emilie Kristine Jensen" userId="fb5ffff0-9ce4-4b25-a956-fcf421e7730b" providerId="ADAL" clId="{1DA96213-A4F1-4357-8593-C655D859F633}" dt="2019-05-16T08:57:01.111" v="35"/>
      <pc:docMkLst>
        <pc:docMk/>
      </pc:docMkLst>
      <pc:sldChg chg="addSp delSp modSp">
        <pc:chgData name="Emilie Kristine Jensen" userId="fb5ffff0-9ce4-4b25-a956-fcf421e7730b" providerId="ADAL" clId="{1DA96213-A4F1-4357-8593-C655D859F633}" dt="2019-05-16T08:55:13.061" v="5" actId="1076"/>
        <pc:sldMkLst>
          <pc:docMk/>
          <pc:sldMk cId="3570219839" sldId="256"/>
        </pc:sldMkLst>
        <pc:spChg chg="mod">
          <ac:chgData name="Emilie Kristine Jensen" userId="fb5ffff0-9ce4-4b25-a956-fcf421e7730b" providerId="ADAL" clId="{1DA96213-A4F1-4357-8593-C655D859F633}" dt="2019-05-16T08:54:40.305" v="0"/>
          <ac:spMkLst>
            <pc:docMk/>
            <pc:sldMk cId="3570219839" sldId="256"/>
            <ac:spMk id="3" creationId="{B3F28655-2FD2-4D16-9859-D753B05FACB1}"/>
          </ac:spMkLst>
        </pc:spChg>
        <pc:picChg chg="add mod">
          <ac:chgData name="Emilie Kristine Jensen" userId="fb5ffff0-9ce4-4b25-a956-fcf421e7730b" providerId="ADAL" clId="{1DA96213-A4F1-4357-8593-C655D859F633}" dt="2019-05-16T08:55:13.061" v="5" actId="1076"/>
          <ac:picMkLst>
            <pc:docMk/>
            <pc:sldMk cId="3570219839" sldId="256"/>
            <ac:picMk id="5" creationId="{732B0BE2-FCB0-447B-8914-450C9B37F64E}"/>
          </ac:picMkLst>
        </pc:picChg>
        <pc:picChg chg="del">
          <ac:chgData name="Emilie Kristine Jensen" userId="fb5ffff0-9ce4-4b25-a956-fcf421e7730b" providerId="ADAL" clId="{1DA96213-A4F1-4357-8593-C655D859F633}" dt="2019-05-16T08:54:43.617" v="1" actId="478"/>
          <ac:picMkLst>
            <pc:docMk/>
            <pc:sldMk cId="3570219839" sldId="256"/>
            <ac:picMk id="7" creationId="{DC02389F-857E-4B2E-9A35-12F4327310E6}"/>
          </ac:picMkLst>
        </pc:picChg>
      </pc:sldChg>
      <pc:sldChg chg="addSp delSp modSp">
        <pc:chgData name="Emilie Kristine Jensen" userId="fb5ffff0-9ce4-4b25-a956-fcf421e7730b" providerId="ADAL" clId="{1DA96213-A4F1-4357-8593-C655D859F633}" dt="2019-05-16T08:55:44.300" v="10" actId="1076"/>
        <pc:sldMkLst>
          <pc:docMk/>
          <pc:sldMk cId="1643426949" sldId="257"/>
        </pc:sldMkLst>
        <pc:spChg chg="mod">
          <ac:chgData name="Emilie Kristine Jensen" userId="fb5ffff0-9ce4-4b25-a956-fcf421e7730b" providerId="ADAL" clId="{1DA96213-A4F1-4357-8593-C655D859F633}" dt="2019-05-16T08:54:40.305" v="0"/>
          <ac:spMkLst>
            <pc:docMk/>
            <pc:sldMk cId="1643426949" sldId="257"/>
            <ac:spMk id="3" creationId="{F77B3253-5F36-45A9-87C1-75C0C489AA60}"/>
          </ac:spMkLst>
        </pc:spChg>
        <pc:picChg chg="del">
          <ac:chgData name="Emilie Kristine Jensen" userId="fb5ffff0-9ce4-4b25-a956-fcf421e7730b" providerId="ADAL" clId="{1DA96213-A4F1-4357-8593-C655D859F633}" dt="2019-05-16T08:55:17.065" v="6" actId="478"/>
          <ac:picMkLst>
            <pc:docMk/>
            <pc:sldMk cId="1643426949" sldId="257"/>
            <ac:picMk id="5" creationId="{201427CC-5D43-4291-AA54-DE955C4EA36D}"/>
          </ac:picMkLst>
        </pc:picChg>
        <pc:picChg chg="add mod">
          <ac:chgData name="Emilie Kristine Jensen" userId="fb5ffff0-9ce4-4b25-a956-fcf421e7730b" providerId="ADAL" clId="{1DA96213-A4F1-4357-8593-C655D859F633}" dt="2019-05-16T08:55:44.300" v="10" actId="1076"/>
          <ac:picMkLst>
            <pc:docMk/>
            <pc:sldMk cId="1643426949" sldId="257"/>
            <ac:picMk id="6" creationId="{E49E7BD0-781C-4686-ACE9-2245A865A631}"/>
          </ac:picMkLst>
        </pc:picChg>
      </pc:sldChg>
      <pc:sldChg chg="addSp delSp modSp">
        <pc:chgData name="Emilie Kristine Jensen" userId="fb5ffff0-9ce4-4b25-a956-fcf421e7730b" providerId="ADAL" clId="{1DA96213-A4F1-4357-8593-C655D859F633}" dt="2019-05-16T08:55:52.360" v="15"/>
        <pc:sldMkLst>
          <pc:docMk/>
          <pc:sldMk cId="906237302" sldId="258"/>
        </pc:sldMkLst>
        <pc:spChg chg="mod">
          <ac:chgData name="Emilie Kristine Jensen" userId="fb5ffff0-9ce4-4b25-a956-fcf421e7730b" providerId="ADAL" clId="{1DA96213-A4F1-4357-8593-C655D859F633}" dt="2019-05-16T08:54:40.305" v="0"/>
          <ac:spMkLst>
            <pc:docMk/>
            <pc:sldMk cId="906237302" sldId="258"/>
            <ac:spMk id="3" creationId="{F77B3253-5F36-45A9-87C1-75C0C489AA60}"/>
          </ac:spMkLst>
        </pc:spChg>
        <pc:picChg chg="del">
          <ac:chgData name="Emilie Kristine Jensen" userId="fb5ffff0-9ce4-4b25-a956-fcf421e7730b" providerId="ADAL" clId="{1DA96213-A4F1-4357-8593-C655D859F633}" dt="2019-05-16T08:55:50.240" v="13" actId="478"/>
          <ac:picMkLst>
            <pc:docMk/>
            <pc:sldMk cId="906237302" sldId="258"/>
            <ac:picMk id="5" creationId="{CAE49CD6-42CD-4A38-A4E8-0ED6400D7D24}"/>
          </ac:picMkLst>
        </pc:picChg>
        <pc:picChg chg="add del mod">
          <ac:chgData name="Emilie Kristine Jensen" userId="fb5ffff0-9ce4-4b25-a956-fcf421e7730b" providerId="ADAL" clId="{1DA96213-A4F1-4357-8593-C655D859F633}" dt="2019-05-16T08:55:52.024" v="14" actId="478"/>
          <ac:picMkLst>
            <pc:docMk/>
            <pc:sldMk cId="906237302" sldId="258"/>
            <ac:picMk id="6" creationId="{A16153CD-23D2-4A84-AF7C-8AB7FBF57318}"/>
          </ac:picMkLst>
        </pc:picChg>
        <pc:picChg chg="add">
          <ac:chgData name="Emilie Kristine Jensen" userId="fb5ffff0-9ce4-4b25-a956-fcf421e7730b" providerId="ADAL" clId="{1DA96213-A4F1-4357-8593-C655D859F633}" dt="2019-05-16T08:55:52.360" v="15"/>
          <ac:picMkLst>
            <pc:docMk/>
            <pc:sldMk cId="906237302" sldId="258"/>
            <ac:picMk id="7" creationId="{8D7529DB-26AD-4ABF-AC2C-377A2A8E1580}"/>
          </ac:picMkLst>
        </pc:picChg>
      </pc:sldChg>
      <pc:sldChg chg="addSp delSp">
        <pc:chgData name="Emilie Kristine Jensen" userId="fb5ffff0-9ce4-4b25-a956-fcf421e7730b" providerId="ADAL" clId="{1DA96213-A4F1-4357-8593-C655D859F633}" dt="2019-05-16T08:56:16.846" v="23"/>
        <pc:sldMkLst>
          <pc:docMk/>
          <pc:sldMk cId="581764230" sldId="259"/>
        </pc:sldMkLst>
        <pc:picChg chg="del">
          <ac:chgData name="Emilie Kristine Jensen" userId="fb5ffff0-9ce4-4b25-a956-fcf421e7730b" providerId="ADAL" clId="{1DA96213-A4F1-4357-8593-C655D859F633}" dt="2019-05-16T08:56:16.369" v="22" actId="478"/>
          <ac:picMkLst>
            <pc:docMk/>
            <pc:sldMk cId="581764230" sldId="259"/>
            <ac:picMk id="5" creationId="{9A7A3DB9-D8C9-459A-BF55-3964245EC846}"/>
          </ac:picMkLst>
        </pc:picChg>
        <pc:picChg chg="add">
          <ac:chgData name="Emilie Kristine Jensen" userId="fb5ffff0-9ce4-4b25-a956-fcf421e7730b" providerId="ADAL" clId="{1DA96213-A4F1-4357-8593-C655D859F633}" dt="2019-05-16T08:56:16.846" v="23"/>
          <ac:picMkLst>
            <pc:docMk/>
            <pc:sldMk cId="581764230" sldId="259"/>
            <ac:picMk id="6" creationId="{06C05D50-C2DA-4BE7-9F08-D4E61D2B2794}"/>
          </ac:picMkLst>
        </pc:picChg>
      </pc:sldChg>
      <pc:sldChg chg="addSp delSp">
        <pc:chgData name="Emilie Kristine Jensen" userId="fb5ffff0-9ce4-4b25-a956-fcf421e7730b" providerId="ADAL" clId="{1DA96213-A4F1-4357-8593-C655D859F633}" dt="2019-05-16T08:56:06.659" v="19"/>
        <pc:sldMkLst>
          <pc:docMk/>
          <pc:sldMk cId="4032128934" sldId="260"/>
        </pc:sldMkLst>
        <pc:picChg chg="del">
          <ac:chgData name="Emilie Kristine Jensen" userId="fb5ffff0-9ce4-4b25-a956-fcf421e7730b" providerId="ADAL" clId="{1DA96213-A4F1-4357-8593-C655D859F633}" dt="2019-05-16T08:56:06.270" v="18" actId="478"/>
          <ac:picMkLst>
            <pc:docMk/>
            <pc:sldMk cId="4032128934" sldId="260"/>
            <ac:picMk id="5" creationId="{94E1B6DB-EECA-44E0-B669-3BB985A6C486}"/>
          </ac:picMkLst>
        </pc:picChg>
        <pc:picChg chg="add">
          <ac:chgData name="Emilie Kristine Jensen" userId="fb5ffff0-9ce4-4b25-a956-fcf421e7730b" providerId="ADAL" clId="{1DA96213-A4F1-4357-8593-C655D859F633}" dt="2019-05-16T08:56:06.659" v="19"/>
          <ac:picMkLst>
            <pc:docMk/>
            <pc:sldMk cId="4032128934" sldId="260"/>
            <ac:picMk id="6" creationId="{760A0B43-2F42-4015-8EED-615E4CD50B0A}"/>
          </ac:picMkLst>
        </pc:picChg>
      </pc:sldChg>
      <pc:sldChg chg="addSp delSp">
        <pc:chgData name="Emilie Kristine Jensen" userId="fb5ffff0-9ce4-4b25-a956-fcf421e7730b" providerId="ADAL" clId="{1DA96213-A4F1-4357-8593-C655D859F633}" dt="2019-05-16T08:56:01.524" v="17"/>
        <pc:sldMkLst>
          <pc:docMk/>
          <pc:sldMk cId="2152331848" sldId="261"/>
        </pc:sldMkLst>
        <pc:picChg chg="del">
          <ac:chgData name="Emilie Kristine Jensen" userId="fb5ffff0-9ce4-4b25-a956-fcf421e7730b" providerId="ADAL" clId="{1DA96213-A4F1-4357-8593-C655D859F633}" dt="2019-05-16T08:56:01.192" v="16" actId="478"/>
          <ac:picMkLst>
            <pc:docMk/>
            <pc:sldMk cId="2152331848" sldId="261"/>
            <ac:picMk id="5" creationId="{F0AA2FFA-8EBD-4AA9-A8F0-DD2212904D70}"/>
          </ac:picMkLst>
        </pc:picChg>
        <pc:picChg chg="add">
          <ac:chgData name="Emilie Kristine Jensen" userId="fb5ffff0-9ce4-4b25-a956-fcf421e7730b" providerId="ADAL" clId="{1DA96213-A4F1-4357-8593-C655D859F633}" dt="2019-05-16T08:56:01.524" v="17"/>
          <ac:picMkLst>
            <pc:docMk/>
            <pc:sldMk cId="2152331848" sldId="261"/>
            <ac:picMk id="6" creationId="{ADB79F54-6ABE-43DC-9967-D2BCE8BA780A}"/>
          </ac:picMkLst>
        </pc:picChg>
      </pc:sldChg>
      <pc:sldChg chg="addSp delSp modSp">
        <pc:chgData name="Emilie Kristine Jensen" userId="fb5ffff0-9ce4-4b25-a956-fcf421e7730b" providerId="ADAL" clId="{1DA96213-A4F1-4357-8593-C655D859F633}" dt="2019-05-16T08:56:20.934" v="25"/>
        <pc:sldMkLst>
          <pc:docMk/>
          <pc:sldMk cId="3954693545" sldId="262"/>
        </pc:sldMkLst>
        <pc:spChg chg="mod">
          <ac:chgData name="Emilie Kristine Jensen" userId="fb5ffff0-9ce4-4b25-a956-fcf421e7730b" providerId="ADAL" clId="{1DA96213-A4F1-4357-8593-C655D859F633}" dt="2019-05-16T08:54:40.305" v="0"/>
          <ac:spMkLst>
            <pc:docMk/>
            <pc:sldMk cId="3954693545" sldId="262"/>
            <ac:spMk id="3" creationId="{B96C7762-FBA1-4CBE-B3BF-AD9F231566DC}"/>
          </ac:spMkLst>
        </pc:spChg>
        <pc:picChg chg="del">
          <ac:chgData name="Emilie Kristine Jensen" userId="fb5ffff0-9ce4-4b25-a956-fcf421e7730b" providerId="ADAL" clId="{1DA96213-A4F1-4357-8593-C655D859F633}" dt="2019-05-16T08:56:20.418" v="24" actId="478"/>
          <ac:picMkLst>
            <pc:docMk/>
            <pc:sldMk cId="3954693545" sldId="262"/>
            <ac:picMk id="5" creationId="{66B88E15-F4C6-4929-A4CD-A16017C746AE}"/>
          </ac:picMkLst>
        </pc:picChg>
        <pc:picChg chg="add">
          <ac:chgData name="Emilie Kristine Jensen" userId="fb5ffff0-9ce4-4b25-a956-fcf421e7730b" providerId="ADAL" clId="{1DA96213-A4F1-4357-8593-C655D859F633}" dt="2019-05-16T08:56:20.934" v="25"/>
          <ac:picMkLst>
            <pc:docMk/>
            <pc:sldMk cId="3954693545" sldId="262"/>
            <ac:picMk id="6" creationId="{D193FD34-CB11-49A3-BEF4-B6ED59B3593D}"/>
          </ac:picMkLst>
        </pc:picChg>
      </pc:sldChg>
      <pc:sldChg chg="addSp delSp">
        <pc:chgData name="Emilie Kristine Jensen" userId="fb5ffff0-9ce4-4b25-a956-fcf421e7730b" providerId="ADAL" clId="{1DA96213-A4F1-4357-8593-C655D859F633}" dt="2019-05-16T08:56:27.518" v="27"/>
        <pc:sldMkLst>
          <pc:docMk/>
          <pc:sldMk cId="4023501099" sldId="263"/>
        </pc:sldMkLst>
        <pc:picChg chg="del">
          <ac:chgData name="Emilie Kristine Jensen" userId="fb5ffff0-9ce4-4b25-a956-fcf421e7730b" providerId="ADAL" clId="{1DA96213-A4F1-4357-8593-C655D859F633}" dt="2019-05-16T08:56:27.185" v="26" actId="478"/>
          <ac:picMkLst>
            <pc:docMk/>
            <pc:sldMk cId="4023501099" sldId="263"/>
            <ac:picMk id="5" creationId="{5B729476-9709-44C7-9E2E-BC44624DFEC3}"/>
          </ac:picMkLst>
        </pc:picChg>
        <pc:picChg chg="add">
          <ac:chgData name="Emilie Kristine Jensen" userId="fb5ffff0-9ce4-4b25-a956-fcf421e7730b" providerId="ADAL" clId="{1DA96213-A4F1-4357-8593-C655D859F633}" dt="2019-05-16T08:56:27.518" v="27"/>
          <ac:picMkLst>
            <pc:docMk/>
            <pc:sldMk cId="4023501099" sldId="263"/>
            <ac:picMk id="6" creationId="{AA0E98FB-B34D-48CA-9D66-9DE31458B275}"/>
          </ac:picMkLst>
        </pc:picChg>
      </pc:sldChg>
      <pc:sldChg chg="addSp delSp">
        <pc:chgData name="Emilie Kristine Jensen" userId="fb5ffff0-9ce4-4b25-a956-fcf421e7730b" providerId="ADAL" clId="{1DA96213-A4F1-4357-8593-C655D859F633}" dt="2019-05-16T08:56:37.869" v="29"/>
        <pc:sldMkLst>
          <pc:docMk/>
          <pc:sldMk cId="3861105271" sldId="264"/>
        </pc:sldMkLst>
        <pc:picChg chg="del">
          <ac:chgData name="Emilie Kristine Jensen" userId="fb5ffff0-9ce4-4b25-a956-fcf421e7730b" providerId="ADAL" clId="{1DA96213-A4F1-4357-8593-C655D859F633}" dt="2019-05-16T08:56:37.449" v="28" actId="478"/>
          <ac:picMkLst>
            <pc:docMk/>
            <pc:sldMk cId="3861105271" sldId="264"/>
            <ac:picMk id="5" creationId="{1FAC7513-ECA7-4DF7-B9E5-93A55173A44E}"/>
          </ac:picMkLst>
        </pc:picChg>
        <pc:picChg chg="add">
          <ac:chgData name="Emilie Kristine Jensen" userId="fb5ffff0-9ce4-4b25-a956-fcf421e7730b" providerId="ADAL" clId="{1DA96213-A4F1-4357-8593-C655D859F633}" dt="2019-05-16T08:56:37.869" v="29"/>
          <ac:picMkLst>
            <pc:docMk/>
            <pc:sldMk cId="3861105271" sldId="264"/>
            <ac:picMk id="6" creationId="{B4F00ACB-1E44-491B-BD04-FADFF32A814A}"/>
          </ac:picMkLst>
        </pc:picChg>
      </pc:sldChg>
      <pc:sldChg chg="addSp delSp">
        <pc:chgData name="Emilie Kristine Jensen" userId="fb5ffff0-9ce4-4b25-a956-fcf421e7730b" providerId="ADAL" clId="{1DA96213-A4F1-4357-8593-C655D859F633}" dt="2019-05-16T08:56:48.466" v="31"/>
        <pc:sldMkLst>
          <pc:docMk/>
          <pc:sldMk cId="1512259172" sldId="265"/>
        </pc:sldMkLst>
        <pc:picChg chg="del">
          <ac:chgData name="Emilie Kristine Jensen" userId="fb5ffff0-9ce4-4b25-a956-fcf421e7730b" providerId="ADAL" clId="{1DA96213-A4F1-4357-8593-C655D859F633}" dt="2019-05-16T08:56:47.569" v="30" actId="478"/>
          <ac:picMkLst>
            <pc:docMk/>
            <pc:sldMk cId="1512259172" sldId="265"/>
            <ac:picMk id="5" creationId="{C862F811-EEE7-43D7-8166-69BFDF805AE0}"/>
          </ac:picMkLst>
        </pc:picChg>
        <pc:picChg chg="add">
          <ac:chgData name="Emilie Kristine Jensen" userId="fb5ffff0-9ce4-4b25-a956-fcf421e7730b" providerId="ADAL" clId="{1DA96213-A4F1-4357-8593-C655D859F633}" dt="2019-05-16T08:56:48.466" v="31"/>
          <ac:picMkLst>
            <pc:docMk/>
            <pc:sldMk cId="1512259172" sldId="265"/>
            <ac:picMk id="6" creationId="{74140EC2-BC6A-4FBE-9943-EE55699DB866}"/>
          </ac:picMkLst>
        </pc:picChg>
      </pc:sldChg>
      <pc:sldChg chg="addSp delSp modSp">
        <pc:chgData name="Emilie Kristine Jensen" userId="fb5ffff0-9ce4-4b25-a956-fcf421e7730b" providerId="ADAL" clId="{1DA96213-A4F1-4357-8593-C655D859F633}" dt="2019-05-16T08:56:56.551" v="33"/>
        <pc:sldMkLst>
          <pc:docMk/>
          <pc:sldMk cId="3655619030" sldId="266"/>
        </pc:sldMkLst>
        <pc:spChg chg="mod">
          <ac:chgData name="Emilie Kristine Jensen" userId="fb5ffff0-9ce4-4b25-a956-fcf421e7730b" providerId="ADAL" clId="{1DA96213-A4F1-4357-8593-C655D859F633}" dt="2019-05-16T08:54:40.305" v="0"/>
          <ac:spMkLst>
            <pc:docMk/>
            <pc:sldMk cId="3655619030" sldId="266"/>
            <ac:spMk id="2" creationId="{2CA5FF83-108E-464D-B7F0-138AD1259A93}"/>
          </ac:spMkLst>
        </pc:spChg>
        <pc:picChg chg="add">
          <ac:chgData name="Emilie Kristine Jensen" userId="fb5ffff0-9ce4-4b25-a956-fcf421e7730b" providerId="ADAL" clId="{1DA96213-A4F1-4357-8593-C655D859F633}" dt="2019-05-16T08:56:56.551" v="33"/>
          <ac:picMkLst>
            <pc:docMk/>
            <pc:sldMk cId="3655619030" sldId="266"/>
            <ac:picMk id="5" creationId="{C28508AC-23B6-4EE1-8886-C871AAFB8E5B}"/>
          </ac:picMkLst>
        </pc:picChg>
        <pc:picChg chg="del">
          <ac:chgData name="Emilie Kristine Jensen" userId="fb5ffff0-9ce4-4b25-a956-fcf421e7730b" providerId="ADAL" clId="{1DA96213-A4F1-4357-8593-C655D859F633}" dt="2019-05-16T08:56:56.177" v="32" actId="478"/>
          <ac:picMkLst>
            <pc:docMk/>
            <pc:sldMk cId="3655619030" sldId="266"/>
            <ac:picMk id="6" creationId="{C2986BCB-7859-4785-9B62-60832C635BE2}"/>
          </ac:picMkLst>
        </pc:picChg>
      </pc:sldChg>
      <pc:sldChg chg="addSp delSp">
        <pc:chgData name="Emilie Kristine Jensen" userId="fb5ffff0-9ce4-4b25-a956-fcf421e7730b" providerId="ADAL" clId="{1DA96213-A4F1-4357-8593-C655D859F633}" dt="2019-05-16T08:56:11.270" v="21"/>
        <pc:sldMkLst>
          <pc:docMk/>
          <pc:sldMk cId="4084455476" sldId="267"/>
        </pc:sldMkLst>
        <pc:picChg chg="del">
          <ac:chgData name="Emilie Kristine Jensen" userId="fb5ffff0-9ce4-4b25-a956-fcf421e7730b" providerId="ADAL" clId="{1DA96213-A4F1-4357-8593-C655D859F633}" dt="2019-05-16T08:56:10.953" v="20" actId="478"/>
          <ac:picMkLst>
            <pc:docMk/>
            <pc:sldMk cId="4084455476" sldId="267"/>
            <ac:picMk id="5" creationId="{79B2FD40-457B-4328-9A62-2E75BFF6B371}"/>
          </ac:picMkLst>
        </pc:picChg>
        <pc:picChg chg="add">
          <ac:chgData name="Emilie Kristine Jensen" userId="fb5ffff0-9ce4-4b25-a956-fcf421e7730b" providerId="ADAL" clId="{1DA96213-A4F1-4357-8593-C655D859F633}" dt="2019-05-16T08:56:11.270" v="21"/>
          <ac:picMkLst>
            <pc:docMk/>
            <pc:sldMk cId="4084455476" sldId="267"/>
            <ac:picMk id="6" creationId="{1EEC2B0C-6D89-4422-BBE0-7A59D1DC69F9}"/>
          </ac:picMkLst>
        </pc:picChg>
      </pc:sldChg>
      <pc:sldChg chg="addSp delSp modSp modNotes">
        <pc:chgData name="Emilie Kristine Jensen" userId="fb5ffff0-9ce4-4b25-a956-fcf421e7730b" providerId="ADAL" clId="{1DA96213-A4F1-4357-8593-C655D859F633}" dt="2019-05-16T08:57:01.111" v="35"/>
        <pc:sldMkLst>
          <pc:docMk/>
          <pc:sldMk cId="2750157423" sldId="268"/>
        </pc:sldMkLst>
        <pc:spChg chg="mod">
          <ac:chgData name="Emilie Kristine Jensen" userId="fb5ffff0-9ce4-4b25-a956-fcf421e7730b" providerId="ADAL" clId="{1DA96213-A4F1-4357-8593-C655D859F633}" dt="2019-05-16T08:54:40.305" v="0"/>
          <ac:spMkLst>
            <pc:docMk/>
            <pc:sldMk cId="2750157423" sldId="268"/>
            <ac:spMk id="2" creationId="{2CA5FF83-108E-464D-B7F0-138AD1259A93}"/>
          </ac:spMkLst>
        </pc:spChg>
        <pc:picChg chg="del">
          <ac:chgData name="Emilie Kristine Jensen" userId="fb5ffff0-9ce4-4b25-a956-fcf421e7730b" providerId="ADAL" clId="{1DA96213-A4F1-4357-8593-C655D859F633}" dt="2019-05-16T08:57:00.713" v="34" actId="478"/>
          <ac:picMkLst>
            <pc:docMk/>
            <pc:sldMk cId="2750157423" sldId="268"/>
            <ac:picMk id="5" creationId="{877A92A1-950F-4D85-927D-BED138368498}"/>
          </ac:picMkLst>
        </pc:picChg>
        <pc:picChg chg="add">
          <ac:chgData name="Emilie Kristine Jensen" userId="fb5ffff0-9ce4-4b25-a956-fcf421e7730b" providerId="ADAL" clId="{1DA96213-A4F1-4357-8593-C655D859F633}" dt="2019-05-16T08:57:01.111" v="35"/>
          <ac:picMkLst>
            <pc:docMk/>
            <pc:sldMk cId="2750157423" sldId="268"/>
            <ac:picMk id="7" creationId="{71318D9F-2D39-4E4B-ABFE-DEE03FA0654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9210EF-EF2F-4623-9023-5EE32F972210}" type="datetimeFigureOut">
              <a:rPr lang="da-DK" smtClean="0"/>
              <a:t>27-04-2021</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782945-AFCE-44AB-9E61-4BEA9628A2A6}" type="slidenum">
              <a:rPr lang="da-DK" smtClean="0"/>
              <a:t>‹nr.›</a:t>
            </a:fld>
            <a:endParaRPr lang="da-DK"/>
          </a:p>
        </p:txBody>
      </p:sp>
    </p:spTree>
    <p:extLst>
      <p:ext uri="{BB962C8B-B14F-4D97-AF65-F5344CB8AC3E}">
        <p14:creationId xmlns:p14="http://schemas.microsoft.com/office/powerpoint/2010/main" val="3839122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err="1"/>
              <a:t>You</a:t>
            </a:r>
            <a:r>
              <a:rPr lang="da-DK" dirty="0"/>
              <a:t> </a:t>
            </a:r>
            <a:r>
              <a:rPr lang="da-DK" dirty="0" err="1"/>
              <a:t>can</a:t>
            </a:r>
            <a:r>
              <a:rPr lang="da-DK" dirty="0"/>
              <a:t> </a:t>
            </a:r>
            <a:r>
              <a:rPr lang="da-DK" dirty="0" err="1"/>
              <a:t>delete</a:t>
            </a:r>
            <a:r>
              <a:rPr lang="da-DK" dirty="0"/>
              <a:t> </a:t>
            </a:r>
            <a:r>
              <a:rPr lang="da-DK" dirty="0" err="1"/>
              <a:t>topics</a:t>
            </a:r>
            <a:r>
              <a:rPr lang="da-DK" dirty="0"/>
              <a:t> not relevant to </a:t>
            </a:r>
            <a:r>
              <a:rPr lang="da-DK" dirty="0" err="1"/>
              <a:t>you</a:t>
            </a:r>
            <a:r>
              <a:rPr lang="da-DK" dirty="0"/>
              <a:t> or </a:t>
            </a:r>
            <a:r>
              <a:rPr lang="da-DK" dirty="0" err="1"/>
              <a:t>change</a:t>
            </a:r>
            <a:r>
              <a:rPr lang="da-DK" dirty="0"/>
              <a:t> the </a:t>
            </a:r>
            <a:r>
              <a:rPr lang="da-DK" dirty="0" err="1"/>
              <a:t>order</a:t>
            </a:r>
            <a:r>
              <a:rPr lang="da-DK" dirty="0"/>
              <a:t> of </a:t>
            </a:r>
            <a:r>
              <a:rPr lang="da-DK" dirty="0" err="1"/>
              <a:t>topics</a:t>
            </a:r>
            <a:r>
              <a:rPr lang="da-DK" dirty="0"/>
              <a:t> </a:t>
            </a:r>
            <a:r>
              <a:rPr lang="da-DK" dirty="0" err="1"/>
              <a:t>according</a:t>
            </a:r>
            <a:r>
              <a:rPr lang="da-DK" dirty="0"/>
              <a:t> to </a:t>
            </a:r>
            <a:r>
              <a:rPr lang="da-DK" dirty="0" err="1"/>
              <a:t>your</a:t>
            </a:r>
            <a:r>
              <a:rPr lang="da-DK" dirty="0"/>
              <a:t> </a:t>
            </a:r>
            <a:r>
              <a:rPr lang="da-DK" dirty="0" err="1"/>
              <a:t>priorities</a:t>
            </a:r>
            <a:r>
              <a:rPr lang="da-DK" dirty="0"/>
              <a:t>. </a:t>
            </a:r>
            <a:r>
              <a:rPr lang="da-DK" dirty="0" err="1"/>
              <a:t>Remember</a:t>
            </a:r>
            <a:r>
              <a:rPr lang="da-DK" dirty="0"/>
              <a:t> to </a:t>
            </a:r>
            <a:r>
              <a:rPr lang="da-DK" dirty="0" err="1"/>
              <a:t>change</a:t>
            </a:r>
            <a:r>
              <a:rPr lang="da-DK" dirty="0"/>
              <a:t>/</a:t>
            </a:r>
            <a:r>
              <a:rPr lang="da-DK" dirty="0" err="1"/>
              <a:t>delete</a:t>
            </a:r>
            <a:r>
              <a:rPr lang="da-DK" dirty="0"/>
              <a:t> slides in the </a:t>
            </a:r>
            <a:r>
              <a:rPr lang="da-DK" dirty="0" err="1"/>
              <a:t>presentation</a:t>
            </a:r>
            <a:r>
              <a:rPr lang="da-DK" dirty="0"/>
              <a:t>. </a:t>
            </a:r>
          </a:p>
        </p:txBody>
      </p:sp>
      <p:sp>
        <p:nvSpPr>
          <p:cNvPr id="4" name="Pladsholder til slidenummer 3"/>
          <p:cNvSpPr>
            <a:spLocks noGrp="1"/>
          </p:cNvSpPr>
          <p:nvPr>
            <p:ph type="sldNum" sz="quarter" idx="10"/>
          </p:nvPr>
        </p:nvSpPr>
        <p:spPr/>
        <p:txBody>
          <a:bodyPr/>
          <a:lstStyle/>
          <a:p>
            <a:fld id="{9E782945-AFCE-44AB-9E61-4BEA9628A2A6}" type="slidenum">
              <a:rPr lang="da-DK" smtClean="0"/>
              <a:t>2</a:t>
            </a:fld>
            <a:endParaRPr lang="da-DK"/>
          </a:p>
        </p:txBody>
      </p:sp>
    </p:spTree>
    <p:extLst>
      <p:ext uri="{BB962C8B-B14F-4D97-AF65-F5344CB8AC3E}">
        <p14:creationId xmlns:p14="http://schemas.microsoft.com/office/powerpoint/2010/main" val="2765925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A </a:t>
            </a:r>
            <a:r>
              <a:rPr lang="da-DK" dirty="0" err="1"/>
              <a:t>good</a:t>
            </a:r>
            <a:r>
              <a:rPr lang="da-DK" dirty="0"/>
              <a:t> </a:t>
            </a:r>
            <a:r>
              <a:rPr lang="da-DK" dirty="0" err="1"/>
              <a:t>idea</a:t>
            </a:r>
            <a:r>
              <a:rPr lang="da-DK" dirty="0"/>
              <a:t> is to </a:t>
            </a:r>
            <a:r>
              <a:rPr lang="da-DK" dirty="0" err="1"/>
              <a:t>remind</a:t>
            </a:r>
            <a:r>
              <a:rPr lang="da-DK" dirty="0"/>
              <a:t> </a:t>
            </a:r>
            <a:r>
              <a:rPr lang="da-DK" dirty="0" err="1"/>
              <a:t>your</a:t>
            </a:r>
            <a:r>
              <a:rPr lang="da-DK" dirty="0"/>
              <a:t> </a:t>
            </a:r>
            <a:r>
              <a:rPr lang="da-DK" dirty="0" err="1"/>
              <a:t>audience</a:t>
            </a:r>
            <a:r>
              <a:rPr lang="da-DK" dirty="0"/>
              <a:t> </a:t>
            </a:r>
            <a:r>
              <a:rPr lang="da-DK" dirty="0" err="1"/>
              <a:t>that</a:t>
            </a:r>
            <a:r>
              <a:rPr lang="da-DK" dirty="0"/>
              <a:t> a </a:t>
            </a:r>
            <a:r>
              <a:rPr lang="da-DK" dirty="0" err="1"/>
              <a:t>selection</a:t>
            </a:r>
            <a:r>
              <a:rPr lang="da-DK" dirty="0"/>
              <a:t> of </a:t>
            </a:r>
            <a:r>
              <a:rPr lang="da-DK" dirty="0" err="1"/>
              <a:t>modules</a:t>
            </a:r>
            <a:r>
              <a:rPr lang="da-DK" dirty="0"/>
              <a:t> is </a:t>
            </a:r>
            <a:r>
              <a:rPr lang="da-DK" dirty="0" err="1"/>
              <a:t>available</a:t>
            </a:r>
            <a:r>
              <a:rPr lang="da-DK" dirty="0"/>
              <a:t> on the </a:t>
            </a:r>
            <a:r>
              <a:rPr lang="da-DK" dirty="0" err="1"/>
              <a:t>next</a:t>
            </a:r>
            <a:r>
              <a:rPr lang="da-DK" dirty="0"/>
              <a:t> slide. </a:t>
            </a:r>
          </a:p>
        </p:txBody>
      </p:sp>
      <p:sp>
        <p:nvSpPr>
          <p:cNvPr id="4" name="Pladsholder til slidenummer 3"/>
          <p:cNvSpPr>
            <a:spLocks noGrp="1"/>
          </p:cNvSpPr>
          <p:nvPr>
            <p:ph type="sldNum" sz="quarter" idx="10"/>
          </p:nvPr>
        </p:nvSpPr>
        <p:spPr/>
        <p:txBody>
          <a:bodyPr/>
          <a:lstStyle/>
          <a:p>
            <a:fld id="{9E782945-AFCE-44AB-9E61-4BEA9628A2A6}" type="slidenum">
              <a:rPr lang="da-DK" smtClean="0"/>
              <a:t>5</a:t>
            </a:fld>
            <a:endParaRPr lang="da-DK"/>
          </a:p>
        </p:txBody>
      </p:sp>
    </p:spTree>
    <p:extLst>
      <p:ext uri="{BB962C8B-B14F-4D97-AF65-F5344CB8AC3E}">
        <p14:creationId xmlns:p14="http://schemas.microsoft.com/office/powerpoint/2010/main" val="264254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err="1"/>
              <a:t>You</a:t>
            </a:r>
            <a:r>
              <a:rPr lang="da-DK" dirty="0"/>
              <a:t> </a:t>
            </a:r>
            <a:r>
              <a:rPr lang="da-DK" dirty="0" err="1"/>
              <a:t>can</a:t>
            </a:r>
            <a:r>
              <a:rPr lang="da-DK" dirty="0"/>
              <a:t> </a:t>
            </a:r>
            <a:r>
              <a:rPr lang="da-DK" dirty="0" err="1"/>
              <a:t>delete</a:t>
            </a:r>
            <a:r>
              <a:rPr lang="da-DK" dirty="0"/>
              <a:t> </a:t>
            </a:r>
            <a:r>
              <a:rPr lang="da-DK" dirty="0" err="1"/>
              <a:t>modules</a:t>
            </a:r>
            <a:r>
              <a:rPr lang="da-DK" dirty="0"/>
              <a:t> not relevant for </a:t>
            </a:r>
            <a:r>
              <a:rPr lang="da-DK" dirty="0" err="1"/>
              <a:t>you</a:t>
            </a:r>
            <a:r>
              <a:rPr lang="da-DK" dirty="0"/>
              <a:t>.</a:t>
            </a:r>
          </a:p>
        </p:txBody>
      </p:sp>
      <p:sp>
        <p:nvSpPr>
          <p:cNvPr id="4" name="Pladsholder til slidenummer 3"/>
          <p:cNvSpPr>
            <a:spLocks noGrp="1"/>
          </p:cNvSpPr>
          <p:nvPr>
            <p:ph type="sldNum" sz="quarter" idx="10"/>
          </p:nvPr>
        </p:nvSpPr>
        <p:spPr/>
        <p:txBody>
          <a:bodyPr/>
          <a:lstStyle/>
          <a:p>
            <a:fld id="{9E782945-AFCE-44AB-9E61-4BEA9628A2A6}" type="slidenum">
              <a:rPr lang="da-DK" smtClean="0"/>
              <a:t>6</a:t>
            </a:fld>
            <a:endParaRPr lang="da-DK"/>
          </a:p>
        </p:txBody>
      </p:sp>
    </p:spTree>
    <p:extLst>
      <p:ext uri="{BB962C8B-B14F-4D97-AF65-F5344CB8AC3E}">
        <p14:creationId xmlns:p14="http://schemas.microsoft.com/office/powerpoint/2010/main" val="26526683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err="1"/>
              <a:t>You</a:t>
            </a:r>
            <a:r>
              <a:rPr lang="da-DK" dirty="0"/>
              <a:t> </a:t>
            </a:r>
            <a:r>
              <a:rPr lang="da-DK" dirty="0" err="1"/>
              <a:t>can</a:t>
            </a:r>
            <a:r>
              <a:rPr lang="da-DK" dirty="0"/>
              <a:t> </a:t>
            </a:r>
            <a:r>
              <a:rPr lang="da-DK" dirty="0" err="1"/>
              <a:t>delete</a:t>
            </a:r>
            <a:r>
              <a:rPr lang="da-DK" dirty="0"/>
              <a:t> integrations </a:t>
            </a:r>
            <a:r>
              <a:rPr lang="da-DK" dirty="0" err="1"/>
              <a:t>if</a:t>
            </a:r>
            <a:r>
              <a:rPr lang="da-DK" dirty="0"/>
              <a:t> </a:t>
            </a:r>
            <a:r>
              <a:rPr lang="da-DK" dirty="0" err="1"/>
              <a:t>they</a:t>
            </a:r>
            <a:r>
              <a:rPr lang="da-DK" dirty="0"/>
              <a:t> </a:t>
            </a:r>
            <a:r>
              <a:rPr lang="da-DK" dirty="0" err="1"/>
              <a:t>are</a:t>
            </a:r>
            <a:r>
              <a:rPr lang="da-DK" dirty="0"/>
              <a:t> not relevant for </a:t>
            </a:r>
            <a:r>
              <a:rPr lang="da-DK" dirty="0" err="1"/>
              <a:t>you</a:t>
            </a:r>
            <a:r>
              <a:rPr lang="da-DK" dirty="0"/>
              <a:t>. </a:t>
            </a:r>
          </a:p>
        </p:txBody>
      </p:sp>
      <p:sp>
        <p:nvSpPr>
          <p:cNvPr id="4" name="Pladsholder til slidenummer 3"/>
          <p:cNvSpPr>
            <a:spLocks noGrp="1"/>
          </p:cNvSpPr>
          <p:nvPr>
            <p:ph type="sldNum" sz="quarter" idx="10"/>
          </p:nvPr>
        </p:nvSpPr>
        <p:spPr/>
        <p:txBody>
          <a:bodyPr/>
          <a:lstStyle/>
          <a:p>
            <a:fld id="{9E782945-AFCE-44AB-9E61-4BEA9628A2A6}" type="slidenum">
              <a:rPr lang="da-DK" smtClean="0"/>
              <a:t>9</a:t>
            </a:fld>
            <a:endParaRPr lang="da-DK"/>
          </a:p>
        </p:txBody>
      </p:sp>
    </p:spTree>
    <p:extLst>
      <p:ext uri="{BB962C8B-B14F-4D97-AF65-F5344CB8AC3E}">
        <p14:creationId xmlns:p14="http://schemas.microsoft.com/office/powerpoint/2010/main" val="2291589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9E782945-AFCE-44AB-9E61-4BEA9628A2A6}" type="slidenum">
              <a:rPr lang="da-DK" smtClean="0"/>
              <a:t>12</a:t>
            </a:fld>
            <a:endParaRPr lang="da-DK"/>
          </a:p>
        </p:txBody>
      </p:sp>
    </p:spTree>
    <p:extLst>
      <p:ext uri="{BB962C8B-B14F-4D97-AF65-F5344CB8AC3E}">
        <p14:creationId xmlns:p14="http://schemas.microsoft.com/office/powerpoint/2010/main" val="3733825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6B1F6E-3599-4C93-B7B5-937D012A3455}"/>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FB02FB5B-062D-4117-9EEC-DF62ADE620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4003E876-3B1E-4E62-8560-2939F7D25BCE}"/>
              </a:ext>
            </a:extLst>
          </p:cNvPr>
          <p:cNvSpPr>
            <a:spLocks noGrp="1"/>
          </p:cNvSpPr>
          <p:nvPr>
            <p:ph type="dt" sz="half" idx="10"/>
          </p:nvPr>
        </p:nvSpPr>
        <p:spPr/>
        <p:txBody>
          <a:bodyPr/>
          <a:lstStyle/>
          <a:p>
            <a:fld id="{82D8F46C-E092-4A7F-93FC-74DD72990527}" type="datetimeFigureOut">
              <a:rPr lang="da-DK" smtClean="0"/>
              <a:t>27-04-2021</a:t>
            </a:fld>
            <a:endParaRPr lang="da-DK"/>
          </a:p>
        </p:txBody>
      </p:sp>
      <p:sp>
        <p:nvSpPr>
          <p:cNvPr id="5" name="Pladsholder til sidefod 4">
            <a:extLst>
              <a:ext uri="{FF2B5EF4-FFF2-40B4-BE49-F238E27FC236}">
                <a16:creationId xmlns:a16="http://schemas.microsoft.com/office/drawing/2014/main" id="{95C0F967-4119-40CF-9542-D0427781A25D}"/>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9FEDF40-A397-4104-BEE6-978385596462}"/>
              </a:ext>
            </a:extLst>
          </p:cNvPr>
          <p:cNvSpPr>
            <a:spLocks noGrp="1"/>
          </p:cNvSpPr>
          <p:nvPr>
            <p:ph type="sldNum" sz="quarter" idx="12"/>
          </p:nvPr>
        </p:nvSpPr>
        <p:spPr/>
        <p:txBody>
          <a:bodyPr/>
          <a:lstStyle/>
          <a:p>
            <a:fld id="{A8D43DBF-1ACE-43B2-BF87-E83AFF260E15}" type="slidenum">
              <a:rPr lang="da-DK" smtClean="0"/>
              <a:t>‹nr.›</a:t>
            </a:fld>
            <a:endParaRPr lang="da-DK"/>
          </a:p>
        </p:txBody>
      </p:sp>
    </p:spTree>
    <p:extLst>
      <p:ext uri="{BB962C8B-B14F-4D97-AF65-F5344CB8AC3E}">
        <p14:creationId xmlns:p14="http://schemas.microsoft.com/office/powerpoint/2010/main" val="4073863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F34A81-BEFD-41A3-A357-A348EC4530AC}"/>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4B5F38B8-E3D1-438E-AE9B-CFCFE4AC6A07}"/>
              </a:ext>
            </a:extLst>
          </p:cNvPr>
          <p:cNvSpPr>
            <a:spLocks noGrp="1"/>
          </p:cNvSpPr>
          <p:nvPr>
            <p:ph type="body" orient="vert" idx="1"/>
          </p:nvPr>
        </p:nvSpPr>
        <p:spPr/>
        <p:txBody>
          <a:bodyPr vert="eaVe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8DF1D232-8EFE-4368-B335-3B2E9349E383}"/>
              </a:ext>
            </a:extLst>
          </p:cNvPr>
          <p:cNvSpPr>
            <a:spLocks noGrp="1"/>
          </p:cNvSpPr>
          <p:nvPr>
            <p:ph type="dt" sz="half" idx="10"/>
          </p:nvPr>
        </p:nvSpPr>
        <p:spPr/>
        <p:txBody>
          <a:bodyPr/>
          <a:lstStyle/>
          <a:p>
            <a:fld id="{82D8F46C-E092-4A7F-93FC-74DD72990527}" type="datetimeFigureOut">
              <a:rPr lang="da-DK" smtClean="0"/>
              <a:t>27-04-2021</a:t>
            </a:fld>
            <a:endParaRPr lang="da-DK"/>
          </a:p>
        </p:txBody>
      </p:sp>
      <p:sp>
        <p:nvSpPr>
          <p:cNvPr id="5" name="Pladsholder til sidefod 4">
            <a:extLst>
              <a:ext uri="{FF2B5EF4-FFF2-40B4-BE49-F238E27FC236}">
                <a16:creationId xmlns:a16="http://schemas.microsoft.com/office/drawing/2014/main" id="{730207E3-50F6-49C5-BE98-2D7C7D944CA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4D2D9D76-45E0-4F5C-9D3F-F6D3E2D115CF}"/>
              </a:ext>
            </a:extLst>
          </p:cNvPr>
          <p:cNvSpPr>
            <a:spLocks noGrp="1"/>
          </p:cNvSpPr>
          <p:nvPr>
            <p:ph type="sldNum" sz="quarter" idx="12"/>
          </p:nvPr>
        </p:nvSpPr>
        <p:spPr/>
        <p:txBody>
          <a:bodyPr/>
          <a:lstStyle/>
          <a:p>
            <a:fld id="{A8D43DBF-1ACE-43B2-BF87-E83AFF260E15}" type="slidenum">
              <a:rPr lang="da-DK" smtClean="0"/>
              <a:t>‹nr.›</a:t>
            </a:fld>
            <a:endParaRPr lang="da-DK"/>
          </a:p>
        </p:txBody>
      </p:sp>
    </p:spTree>
    <p:extLst>
      <p:ext uri="{BB962C8B-B14F-4D97-AF65-F5344CB8AC3E}">
        <p14:creationId xmlns:p14="http://schemas.microsoft.com/office/powerpoint/2010/main" val="4029035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ECEE0564-CEAF-4C6F-9163-B7F47AE8EFE7}"/>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C4ECB4FF-EAEB-4621-8599-CCEC454E6A2C}"/>
              </a:ext>
            </a:extLst>
          </p:cNvPr>
          <p:cNvSpPr>
            <a:spLocks noGrp="1"/>
          </p:cNvSpPr>
          <p:nvPr>
            <p:ph type="body" orient="vert" idx="1"/>
          </p:nvPr>
        </p:nvSpPr>
        <p:spPr>
          <a:xfrm>
            <a:off x="838200" y="365125"/>
            <a:ext cx="7734300" cy="5811838"/>
          </a:xfrm>
        </p:spPr>
        <p:txBody>
          <a:bodyPr vert="eaVe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9AC4AACB-3C2C-4F63-BC31-9D1110B41683}"/>
              </a:ext>
            </a:extLst>
          </p:cNvPr>
          <p:cNvSpPr>
            <a:spLocks noGrp="1"/>
          </p:cNvSpPr>
          <p:nvPr>
            <p:ph type="dt" sz="half" idx="10"/>
          </p:nvPr>
        </p:nvSpPr>
        <p:spPr/>
        <p:txBody>
          <a:bodyPr/>
          <a:lstStyle/>
          <a:p>
            <a:fld id="{82D8F46C-E092-4A7F-93FC-74DD72990527}" type="datetimeFigureOut">
              <a:rPr lang="da-DK" smtClean="0"/>
              <a:t>27-04-2021</a:t>
            </a:fld>
            <a:endParaRPr lang="da-DK"/>
          </a:p>
        </p:txBody>
      </p:sp>
      <p:sp>
        <p:nvSpPr>
          <p:cNvPr id="5" name="Pladsholder til sidefod 4">
            <a:extLst>
              <a:ext uri="{FF2B5EF4-FFF2-40B4-BE49-F238E27FC236}">
                <a16:creationId xmlns:a16="http://schemas.microsoft.com/office/drawing/2014/main" id="{248BF71F-CB3C-4A41-9CCF-580C8CBA4A42}"/>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C624CF66-6C64-4C4C-8CFB-52ED09734791}"/>
              </a:ext>
            </a:extLst>
          </p:cNvPr>
          <p:cNvSpPr>
            <a:spLocks noGrp="1"/>
          </p:cNvSpPr>
          <p:nvPr>
            <p:ph type="sldNum" sz="quarter" idx="12"/>
          </p:nvPr>
        </p:nvSpPr>
        <p:spPr/>
        <p:txBody>
          <a:bodyPr/>
          <a:lstStyle/>
          <a:p>
            <a:fld id="{A8D43DBF-1ACE-43B2-BF87-E83AFF260E15}" type="slidenum">
              <a:rPr lang="da-DK" smtClean="0"/>
              <a:t>‹nr.›</a:t>
            </a:fld>
            <a:endParaRPr lang="da-DK"/>
          </a:p>
        </p:txBody>
      </p:sp>
    </p:spTree>
    <p:extLst>
      <p:ext uri="{BB962C8B-B14F-4D97-AF65-F5344CB8AC3E}">
        <p14:creationId xmlns:p14="http://schemas.microsoft.com/office/powerpoint/2010/main" val="1865701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363E21-F494-412D-A3AC-443E70026078}"/>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5FABB2EE-56E4-49F4-ADD9-F0132550E459}"/>
              </a:ext>
            </a:extLst>
          </p:cNvPr>
          <p:cNvSpPr>
            <a:spLocks noGrp="1"/>
          </p:cNvSpPr>
          <p:nvPr>
            <p:ph idx="1"/>
          </p:nvPr>
        </p:nvSpPr>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4A07FBC3-52F6-4B33-A136-31C2D52BCCD5}"/>
              </a:ext>
            </a:extLst>
          </p:cNvPr>
          <p:cNvSpPr>
            <a:spLocks noGrp="1"/>
          </p:cNvSpPr>
          <p:nvPr>
            <p:ph type="dt" sz="half" idx="10"/>
          </p:nvPr>
        </p:nvSpPr>
        <p:spPr/>
        <p:txBody>
          <a:bodyPr/>
          <a:lstStyle/>
          <a:p>
            <a:fld id="{82D8F46C-E092-4A7F-93FC-74DD72990527}" type="datetimeFigureOut">
              <a:rPr lang="da-DK" smtClean="0"/>
              <a:t>27-04-2021</a:t>
            </a:fld>
            <a:endParaRPr lang="da-DK"/>
          </a:p>
        </p:txBody>
      </p:sp>
      <p:sp>
        <p:nvSpPr>
          <p:cNvPr id="5" name="Pladsholder til sidefod 4">
            <a:extLst>
              <a:ext uri="{FF2B5EF4-FFF2-40B4-BE49-F238E27FC236}">
                <a16:creationId xmlns:a16="http://schemas.microsoft.com/office/drawing/2014/main" id="{671D57ED-5F00-4D62-905B-1942E1A73B9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8A27E8B-0D7C-477A-A051-42C8E8C1F173}"/>
              </a:ext>
            </a:extLst>
          </p:cNvPr>
          <p:cNvSpPr>
            <a:spLocks noGrp="1"/>
          </p:cNvSpPr>
          <p:nvPr>
            <p:ph type="sldNum" sz="quarter" idx="12"/>
          </p:nvPr>
        </p:nvSpPr>
        <p:spPr/>
        <p:txBody>
          <a:bodyPr/>
          <a:lstStyle/>
          <a:p>
            <a:fld id="{A8D43DBF-1ACE-43B2-BF87-E83AFF260E15}" type="slidenum">
              <a:rPr lang="da-DK" smtClean="0"/>
              <a:t>‹nr.›</a:t>
            </a:fld>
            <a:endParaRPr lang="da-DK"/>
          </a:p>
        </p:txBody>
      </p:sp>
    </p:spTree>
    <p:extLst>
      <p:ext uri="{BB962C8B-B14F-4D97-AF65-F5344CB8AC3E}">
        <p14:creationId xmlns:p14="http://schemas.microsoft.com/office/powerpoint/2010/main" val="1829130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9C1B49-2394-4BAF-8DDF-63B176BD1C71}"/>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1E10FAB6-A05F-4BF3-BE68-A187CA741E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Rediger teksttypografien i masteren</a:t>
            </a:r>
          </a:p>
        </p:txBody>
      </p:sp>
      <p:sp>
        <p:nvSpPr>
          <p:cNvPr id="4" name="Pladsholder til dato 3">
            <a:extLst>
              <a:ext uri="{FF2B5EF4-FFF2-40B4-BE49-F238E27FC236}">
                <a16:creationId xmlns:a16="http://schemas.microsoft.com/office/drawing/2014/main" id="{30AEB0D6-7EDA-4DBF-87B5-3A98EC6BB4CC}"/>
              </a:ext>
            </a:extLst>
          </p:cNvPr>
          <p:cNvSpPr>
            <a:spLocks noGrp="1"/>
          </p:cNvSpPr>
          <p:nvPr>
            <p:ph type="dt" sz="half" idx="10"/>
          </p:nvPr>
        </p:nvSpPr>
        <p:spPr/>
        <p:txBody>
          <a:bodyPr/>
          <a:lstStyle/>
          <a:p>
            <a:fld id="{82D8F46C-E092-4A7F-93FC-74DD72990527}" type="datetimeFigureOut">
              <a:rPr lang="da-DK" smtClean="0"/>
              <a:t>27-04-2021</a:t>
            </a:fld>
            <a:endParaRPr lang="da-DK"/>
          </a:p>
        </p:txBody>
      </p:sp>
      <p:sp>
        <p:nvSpPr>
          <p:cNvPr id="5" name="Pladsholder til sidefod 4">
            <a:extLst>
              <a:ext uri="{FF2B5EF4-FFF2-40B4-BE49-F238E27FC236}">
                <a16:creationId xmlns:a16="http://schemas.microsoft.com/office/drawing/2014/main" id="{8E90CD2A-249E-4DB8-BBFE-1B079A92B7EE}"/>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E8078315-199A-4704-893C-66EE89C2F97D}"/>
              </a:ext>
            </a:extLst>
          </p:cNvPr>
          <p:cNvSpPr>
            <a:spLocks noGrp="1"/>
          </p:cNvSpPr>
          <p:nvPr>
            <p:ph type="sldNum" sz="quarter" idx="12"/>
          </p:nvPr>
        </p:nvSpPr>
        <p:spPr/>
        <p:txBody>
          <a:bodyPr/>
          <a:lstStyle/>
          <a:p>
            <a:fld id="{A8D43DBF-1ACE-43B2-BF87-E83AFF260E15}" type="slidenum">
              <a:rPr lang="da-DK" smtClean="0"/>
              <a:t>‹nr.›</a:t>
            </a:fld>
            <a:endParaRPr lang="da-DK"/>
          </a:p>
        </p:txBody>
      </p:sp>
    </p:spTree>
    <p:extLst>
      <p:ext uri="{BB962C8B-B14F-4D97-AF65-F5344CB8AC3E}">
        <p14:creationId xmlns:p14="http://schemas.microsoft.com/office/powerpoint/2010/main" val="3923476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52B33C-C2B7-4747-B721-950272EAADDD}"/>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03558AC2-06B1-4290-94BC-CC6736BDE41D}"/>
              </a:ext>
            </a:extLst>
          </p:cNvPr>
          <p:cNvSpPr>
            <a:spLocks noGrp="1"/>
          </p:cNvSpPr>
          <p:nvPr>
            <p:ph sz="half" idx="1"/>
          </p:nvPr>
        </p:nvSpPr>
        <p:spPr>
          <a:xfrm>
            <a:off x="838200" y="1825625"/>
            <a:ext cx="5181600" cy="435133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3FE4E503-71F7-4F0A-8770-5092A0172D59}"/>
              </a:ext>
            </a:extLst>
          </p:cNvPr>
          <p:cNvSpPr>
            <a:spLocks noGrp="1"/>
          </p:cNvSpPr>
          <p:nvPr>
            <p:ph sz="half" idx="2"/>
          </p:nvPr>
        </p:nvSpPr>
        <p:spPr>
          <a:xfrm>
            <a:off x="6172200" y="1825625"/>
            <a:ext cx="5181600" cy="435133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04BCC9C8-3A05-46AC-8FD0-0A2F2039F01F}"/>
              </a:ext>
            </a:extLst>
          </p:cNvPr>
          <p:cNvSpPr>
            <a:spLocks noGrp="1"/>
          </p:cNvSpPr>
          <p:nvPr>
            <p:ph type="dt" sz="half" idx="10"/>
          </p:nvPr>
        </p:nvSpPr>
        <p:spPr/>
        <p:txBody>
          <a:bodyPr/>
          <a:lstStyle/>
          <a:p>
            <a:fld id="{82D8F46C-E092-4A7F-93FC-74DD72990527}" type="datetimeFigureOut">
              <a:rPr lang="da-DK" smtClean="0"/>
              <a:t>27-04-2021</a:t>
            </a:fld>
            <a:endParaRPr lang="da-DK"/>
          </a:p>
        </p:txBody>
      </p:sp>
      <p:sp>
        <p:nvSpPr>
          <p:cNvPr id="6" name="Pladsholder til sidefod 5">
            <a:extLst>
              <a:ext uri="{FF2B5EF4-FFF2-40B4-BE49-F238E27FC236}">
                <a16:creationId xmlns:a16="http://schemas.microsoft.com/office/drawing/2014/main" id="{6C883E57-CCE4-4BEA-8791-B98D43BFA76C}"/>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DDA2C627-9927-480E-B0E4-F6957FA9EA01}"/>
              </a:ext>
            </a:extLst>
          </p:cNvPr>
          <p:cNvSpPr>
            <a:spLocks noGrp="1"/>
          </p:cNvSpPr>
          <p:nvPr>
            <p:ph type="sldNum" sz="quarter" idx="12"/>
          </p:nvPr>
        </p:nvSpPr>
        <p:spPr/>
        <p:txBody>
          <a:bodyPr/>
          <a:lstStyle/>
          <a:p>
            <a:fld id="{A8D43DBF-1ACE-43B2-BF87-E83AFF260E15}" type="slidenum">
              <a:rPr lang="da-DK" smtClean="0"/>
              <a:t>‹nr.›</a:t>
            </a:fld>
            <a:endParaRPr lang="da-DK"/>
          </a:p>
        </p:txBody>
      </p:sp>
    </p:spTree>
    <p:extLst>
      <p:ext uri="{BB962C8B-B14F-4D97-AF65-F5344CB8AC3E}">
        <p14:creationId xmlns:p14="http://schemas.microsoft.com/office/powerpoint/2010/main" val="1231297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C13D61-E95F-48E9-9CB9-D077533CE387}"/>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80C55F33-5FE3-457F-B18E-970FE69A1F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4" name="Pladsholder til indhold 3">
            <a:extLst>
              <a:ext uri="{FF2B5EF4-FFF2-40B4-BE49-F238E27FC236}">
                <a16:creationId xmlns:a16="http://schemas.microsoft.com/office/drawing/2014/main" id="{92F08087-B3BB-4B22-AECC-11CA230D9880}"/>
              </a:ext>
            </a:extLst>
          </p:cNvPr>
          <p:cNvSpPr>
            <a:spLocks noGrp="1"/>
          </p:cNvSpPr>
          <p:nvPr>
            <p:ph sz="half" idx="2"/>
          </p:nvPr>
        </p:nvSpPr>
        <p:spPr>
          <a:xfrm>
            <a:off x="839788" y="2505075"/>
            <a:ext cx="5157787" cy="368458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5E086856-DC6F-400C-B5DB-9C9CAE3954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6" name="Pladsholder til indhold 5">
            <a:extLst>
              <a:ext uri="{FF2B5EF4-FFF2-40B4-BE49-F238E27FC236}">
                <a16:creationId xmlns:a16="http://schemas.microsoft.com/office/drawing/2014/main" id="{8875730A-EDF0-4B51-B2C3-D3D216C95262}"/>
              </a:ext>
            </a:extLst>
          </p:cNvPr>
          <p:cNvSpPr>
            <a:spLocks noGrp="1"/>
          </p:cNvSpPr>
          <p:nvPr>
            <p:ph sz="quarter" idx="4"/>
          </p:nvPr>
        </p:nvSpPr>
        <p:spPr>
          <a:xfrm>
            <a:off x="6172200" y="2505075"/>
            <a:ext cx="5183188" cy="368458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85697B04-7969-447D-AAFE-E5E48818F91C}"/>
              </a:ext>
            </a:extLst>
          </p:cNvPr>
          <p:cNvSpPr>
            <a:spLocks noGrp="1"/>
          </p:cNvSpPr>
          <p:nvPr>
            <p:ph type="dt" sz="half" idx="10"/>
          </p:nvPr>
        </p:nvSpPr>
        <p:spPr/>
        <p:txBody>
          <a:bodyPr/>
          <a:lstStyle/>
          <a:p>
            <a:fld id="{82D8F46C-E092-4A7F-93FC-74DD72990527}" type="datetimeFigureOut">
              <a:rPr lang="da-DK" smtClean="0"/>
              <a:t>27-04-2021</a:t>
            </a:fld>
            <a:endParaRPr lang="da-DK"/>
          </a:p>
        </p:txBody>
      </p:sp>
      <p:sp>
        <p:nvSpPr>
          <p:cNvPr id="8" name="Pladsholder til sidefod 7">
            <a:extLst>
              <a:ext uri="{FF2B5EF4-FFF2-40B4-BE49-F238E27FC236}">
                <a16:creationId xmlns:a16="http://schemas.microsoft.com/office/drawing/2014/main" id="{5C432A01-7251-4651-AAEE-94831FCAA410}"/>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FDAFE1E5-92CB-40D4-9AFB-27B2381BD09F}"/>
              </a:ext>
            </a:extLst>
          </p:cNvPr>
          <p:cNvSpPr>
            <a:spLocks noGrp="1"/>
          </p:cNvSpPr>
          <p:nvPr>
            <p:ph type="sldNum" sz="quarter" idx="12"/>
          </p:nvPr>
        </p:nvSpPr>
        <p:spPr/>
        <p:txBody>
          <a:bodyPr/>
          <a:lstStyle/>
          <a:p>
            <a:fld id="{A8D43DBF-1ACE-43B2-BF87-E83AFF260E15}" type="slidenum">
              <a:rPr lang="da-DK" smtClean="0"/>
              <a:t>‹nr.›</a:t>
            </a:fld>
            <a:endParaRPr lang="da-DK"/>
          </a:p>
        </p:txBody>
      </p:sp>
    </p:spTree>
    <p:extLst>
      <p:ext uri="{BB962C8B-B14F-4D97-AF65-F5344CB8AC3E}">
        <p14:creationId xmlns:p14="http://schemas.microsoft.com/office/powerpoint/2010/main" val="2683364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2B2C40-DDC8-4B8E-991E-A7662A68A8F6}"/>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464058A8-EA4C-4DD5-8273-DA8D4970CCD2}"/>
              </a:ext>
            </a:extLst>
          </p:cNvPr>
          <p:cNvSpPr>
            <a:spLocks noGrp="1"/>
          </p:cNvSpPr>
          <p:nvPr>
            <p:ph type="dt" sz="half" idx="10"/>
          </p:nvPr>
        </p:nvSpPr>
        <p:spPr/>
        <p:txBody>
          <a:bodyPr/>
          <a:lstStyle/>
          <a:p>
            <a:fld id="{82D8F46C-E092-4A7F-93FC-74DD72990527}" type="datetimeFigureOut">
              <a:rPr lang="da-DK" smtClean="0"/>
              <a:t>27-04-2021</a:t>
            </a:fld>
            <a:endParaRPr lang="da-DK"/>
          </a:p>
        </p:txBody>
      </p:sp>
      <p:sp>
        <p:nvSpPr>
          <p:cNvPr id="4" name="Pladsholder til sidefod 3">
            <a:extLst>
              <a:ext uri="{FF2B5EF4-FFF2-40B4-BE49-F238E27FC236}">
                <a16:creationId xmlns:a16="http://schemas.microsoft.com/office/drawing/2014/main" id="{A5A99610-2B52-4AAE-B0C7-4853BD3EB064}"/>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FBFF84B2-78DB-4581-B953-B863175705F3}"/>
              </a:ext>
            </a:extLst>
          </p:cNvPr>
          <p:cNvSpPr>
            <a:spLocks noGrp="1"/>
          </p:cNvSpPr>
          <p:nvPr>
            <p:ph type="sldNum" sz="quarter" idx="12"/>
          </p:nvPr>
        </p:nvSpPr>
        <p:spPr/>
        <p:txBody>
          <a:bodyPr/>
          <a:lstStyle/>
          <a:p>
            <a:fld id="{A8D43DBF-1ACE-43B2-BF87-E83AFF260E15}" type="slidenum">
              <a:rPr lang="da-DK" smtClean="0"/>
              <a:t>‹nr.›</a:t>
            </a:fld>
            <a:endParaRPr lang="da-DK"/>
          </a:p>
        </p:txBody>
      </p:sp>
    </p:spTree>
    <p:extLst>
      <p:ext uri="{BB962C8B-B14F-4D97-AF65-F5344CB8AC3E}">
        <p14:creationId xmlns:p14="http://schemas.microsoft.com/office/powerpoint/2010/main" val="2008671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2096EA5E-EDC9-4999-AF0E-554D73AF8311}"/>
              </a:ext>
            </a:extLst>
          </p:cNvPr>
          <p:cNvSpPr>
            <a:spLocks noGrp="1"/>
          </p:cNvSpPr>
          <p:nvPr>
            <p:ph type="dt" sz="half" idx="10"/>
          </p:nvPr>
        </p:nvSpPr>
        <p:spPr/>
        <p:txBody>
          <a:bodyPr/>
          <a:lstStyle/>
          <a:p>
            <a:fld id="{82D8F46C-E092-4A7F-93FC-74DD72990527}" type="datetimeFigureOut">
              <a:rPr lang="da-DK" smtClean="0"/>
              <a:t>27-04-2021</a:t>
            </a:fld>
            <a:endParaRPr lang="da-DK"/>
          </a:p>
        </p:txBody>
      </p:sp>
      <p:sp>
        <p:nvSpPr>
          <p:cNvPr id="3" name="Pladsholder til sidefod 2">
            <a:extLst>
              <a:ext uri="{FF2B5EF4-FFF2-40B4-BE49-F238E27FC236}">
                <a16:creationId xmlns:a16="http://schemas.microsoft.com/office/drawing/2014/main" id="{F5FCB8A3-3134-4EF4-AE62-FC5D8FC964EA}"/>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5DA192F5-A6B6-43C6-A83E-1845C1932AC9}"/>
              </a:ext>
            </a:extLst>
          </p:cNvPr>
          <p:cNvSpPr>
            <a:spLocks noGrp="1"/>
          </p:cNvSpPr>
          <p:nvPr>
            <p:ph type="sldNum" sz="quarter" idx="12"/>
          </p:nvPr>
        </p:nvSpPr>
        <p:spPr/>
        <p:txBody>
          <a:bodyPr/>
          <a:lstStyle/>
          <a:p>
            <a:fld id="{A8D43DBF-1ACE-43B2-BF87-E83AFF260E15}" type="slidenum">
              <a:rPr lang="da-DK" smtClean="0"/>
              <a:t>‹nr.›</a:t>
            </a:fld>
            <a:endParaRPr lang="da-DK"/>
          </a:p>
        </p:txBody>
      </p:sp>
    </p:spTree>
    <p:extLst>
      <p:ext uri="{BB962C8B-B14F-4D97-AF65-F5344CB8AC3E}">
        <p14:creationId xmlns:p14="http://schemas.microsoft.com/office/powerpoint/2010/main" val="934526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E2955F-E929-4B4E-BE82-285BD2F4B35F}"/>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70335D69-46BE-4032-96A7-D905EB7624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70378B37-5733-425D-B0B9-EF1CDF81D1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teksttypografien i masteren</a:t>
            </a:r>
          </a:p>
        </p:txBody>
      </p:sp>
      <p:sp>
        <p:nvSpPr>
          <p:cNvPr id="5" name="Pladsholder til dato 4">
            <a:extLst>
              <a:ext uri="{FF2B5EF4-FFF2-40B4-BE49-F238E27FC236}">
                <a16:creationId xmlns:a16="http://schemas.microsoft.com/office/drawing/2014/main" id="{0EED8B38-A7A0-4A33-9920-18AFF6F93CE8}"/>
              </a:ext>
            </a:extLst>
          </p:cNvPr>
          <p:cNvSpPr>
            <a:spLocks noGrp="1"/>
          </p:cNvSpPr>
          <p:nvPr>
            <p:ph type="dt" sz="half" idx="10"/>
          </p:nvPr>
        </p:nvSpPr>
        <p:spPr/>
        <p:txBody>
          <a:bodyPr/>
          <a:lstStyle/>
          <a:p>
            <a:fld id="{82D8F46C-E092-4A7F-93FC-74DD72990527}" type="datetimeFigureOut">
              <a:rPr lang="da-DK" smtClean="0"/>
              <a:t>27-04-2021</a:t>
            </a:fld>
            <a:endParaRPr lang="da-DK"/>
          </a:p>
        </p:txBody>
      </p:sp>
      <p:sp>
        <p:nvSpPr>
          <p:cNvPr id="6" name="Pladsholder til sidefod 5">
            <a:extLst>
              <a:ext uri="{FF2B5EF4-FFF2-40B4-BE49-F238E27FC236}">
                <a16:creationId xmlns:a16="http://schemas.microsoft.com/office/drawing/2014/main" id="{336C187C-A305-48FE-AA74-C07D6550E4E5}"/>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40B98101-EB55-4C19-85F6-86F49121324F}"/>
              </a:ext>
            </a:extLst>
          </p:cNvPr>
          <p:cNvSpPr>
            <a:spLocks noGrp="1"/>
          </p:cNvSpPr>
          <p:nvPr>
            <p:ph type="sldNum" sz="quarter" idx="12"/>
          </p:nvPr>
        </p:nvSpPr>
        <p:spPr/>
        <p:txBody>
          <a:bodyPr/>
          <a:lstStyle/>
          <a:p>
            <a:fld id="{A8D43DBF-1ACE-43B2-BF87-E83AFF260E15}" type="slidenum">
              <a:rPr lang="da-DK" smtClean="0"/>
              <a:t>‹nr.›</a:t>
            </a:fld>
            <a:endParaRPr lang="da-DK"/>
          </a:p>
        </p:txBody>
      </p:sp>
    </p:spTree>
    <p:extLst>
      <p:ext uri="{BB962C8B-B14F-4D97-AF65-F5344CB8AC3E}">
        <p14:creationId xmlns:p14="http://schemas.microsoft.com/office/powerpoint/2010/main" val="2759006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EF159B-F97E-4DBC-8B85-0497BCCFFB62}"/>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7A546607-4BE5-4AF3-ADD0-210E87993D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0B7570CB-8D43-4A38-B188-85C85BD2AE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teksttypografien i masteren</a:t>
            </a:r>
          </a:p>
        </p:txBody>
      </p:sp>
      <p:sp>
        <p:nvSpPr>
          <p:cNvPr id="5" name="Pladsholder til dato 4">
            <a:extLst>
              <a:ext uri="{FF2B5EF4-FFF2-40B4-BE49-F238E27FC236}">
                <a16:creationId xmlns:a16="http://schemas.microsoft.com/office/drawing/2014/main" id="{A7E11DA7-3953-4B44-A08F-D9A181CD1BA4}"/>
              </a:ext>
            </a:extLst>
          </p:cNvPr>
          <p:cNvSpPr>
            <a:spLocks noGrp="1"/>
          </p:cNvSpPr>
          <p:nvPr>
            <p:ph type="dt" sz="half" idx="10"/>
          </p:nvPr>
        </p:nvSpPr>
        <p:spPr/>
        <p:txBody>
          <a:bodyPr/>
          <a:lstStyle/>
          <a:p>
            <a:fld id="{82D8F46C-E092-4A7F-93FC-74DD72990527}" type="datetimeFigureOut">
              <a:rPr lang="da-DK" smtClean="0"/>
              <a:t>27-04-2021</a:t>
            </a:fld>
            <a:endParaRPr lang="da-DK"/>
          </a:p>
        </p:txBody>
      </p:sp>
      <p:sp>
        <p:nvSpPr>
          <p:cNvPr id="6" name="Pladsholder til sidefod 5">
            <a:extLst>
              <a:ext uri="{FF2B5EF4-FFF2-40B4-BE49-F238E27FC236}">
                <a16:creationId xmlns:a16="http://schemas.microsoft.com/office/drawing/2014/main" id="{CF6F69E6-D70D-4526-A6CB-C6DDA91C1881}"/>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D9F66493-DC83-45CD-A04D-9B179FCA2D22}"/>
              </a:ext>
            </a:extLst>
          </p:cNvPr>
          <p:cNvSpPr>
            <a:spLocks noGrp="1"/>
          </p:cNvSpPr>
          <p:nvPr>
            <p:ph type="sldNum" sz="quarter" idx="12"/>
          </p:nvPr>
        </p:nvSpPr>
        <p:spPr/>
        <p:txBody>
          <a:bodyPr/>
          <a:lstStyle/>
          <a:p>
            <a:fld id="{A8D43DBF-1ACE-43B2-BF87-E83AFF260E15}" type="slidenum">
              <a:rPr lang="da-DK" smtClean="0"/>
              <a:t>‹nr.›</a:t>
            </a:fld>
            <a:endParaRPr lang="da-DK"/>
          </a:p>
        </p:txBody>
      </p:sp>
    </p:spTree>
    <p:extLst>
      <p:ext uri="{BB962C8B-B14F-4D97-AF65-F5344CB8AC3E}">
        <p14:creationId xmlns:p14="http://schemas.microsoft.com/office/powerpoint/2010/main" val="2092059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C8B29BB6-A04E-457F-8498-68D3975F0A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1F89E5E5-2E1C-46EE-B18C-E27C189831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6E24516-305D-4D88-9544-D709EBE8FF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D8F46C-E092-4A7F-93FC-74DD72990527}" type="datetimeFigureOut">
              <a:rPr lang="da-DK" smtClean="0"/>
              <a:t>27-04-2021</a:t>
            </a:fld>
            <a:endParaRPr lang="da-DK"/>
          </a:p>
        </p:txBody>
      </p:sp>
      <p:sp>
        <p:nvSpPr>
          <p:cNvPr id="5" name="Pladsholder til sidefod 4">
            <a:extLst>
              <a:ext uri="{FF2B5EF4-FFF2-40B4-BE49-F238E27FC236}">
                <a16:creationId xmlns:a16="http://schemas.microsoft.com/office/drawing/2014/main" id="{3507D915-7A53-4FE8-919F-AA54271B18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CDBFB722-A9A4-47DB-A51A-6C284B18A5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D43DBF-1ACE-43B2-BF87-E83AFF260E15}" type="slidenum">
              <a:rPr lang="da-DK" smtClean="0"/>
              <a:t>‹nr.›</a:t>
            </a:fld>
            <a:endParaRPr lang="da-DK"/>
          </a:p>
        </p:txBody>
      </p:sp>
    </p:spTree>
    <p:extLst>
      <p:ext uri="{BB962C8B-B14F-4D97-AF65-F5344CB8AC3E}">
        <p14:creationId xmlns:p14="http://schemas.microsoft.com/office/powerpoint/2010/main" val="3415023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B5F423-9115-41CB-BC67-0E080DBDFE6A}"/>
              </a:ext>
            </a:extLst>
          </p:cNvPr>
          <p:cNvSpPr>
            <a:spLocks noGrp="1"/>
          </p:cNvSpPr>
          <p:nvPr>
            <p:ph type="ctrTitle"/>
          </p:nvPr>
        </p:nvSpPr>
        <p:spPr/>
        <p:txBody>
          <a:bodyPr/>
          <a:lstStyle/>
          <a:p>
            <a:r>
              <a:rPr lang="da-DK" dirty="0">
                <a:latin typeface="Segoe UI Light" panose="020B0502040204020203" pitchFamily="34" charset="0"/>
                <a:cs typeface="Segoe UI Light" panose="020B0502040204020203" pitchFamily="34" charset="0"/>
              </a:rPr>
              <a:t>Presentation of </a:t>
            </a:r>
            <a:br>
              <a:rPr lang="da-DK" dirty="0">
                <a:latin typeface="Segoe UI Light" panose="020B0502040204020203" pitchFamily="34" charset="0"/>
                <a:cs typeface="Segoe UI Light" panose="020B0502040204020203" pitchFamily="34" charset="0"/>
              </a:rPr>
            </a:br>
            <a:r>
              <a:rPr lang="da-DK" dirty="0">
                <a:latin typeface="Segoe UI Light" panose="020B0502040204020203" pitchFamily="34" charset="0"/>
                <a:cs typeface="Segoe UI Light" panose="020B0502040204020203" pitchFamily="34" charset="0"/>
              </a:rPr>
              <a:t>POS system</a:t>
            </a:r>
          </a:p>
        </p:txBody>
      </p:sp>
      <p:sp>
        <p:nvSpPr>
          <p:cNvPr id="3" name="Undertitel 2">
            <a:extLst>
              <a:ext uri="{FF2B5EF4-FFF2-40B4-BE49-F238E27FC236}">
                <a16:creationId xmlns:a16="http://schemas.microsoft.com/office/drawing/2014/main" id="{B3F28655-2FD2-4D16-9859-D753B05FACB1}"/>
              </a:ext>
            </a:extLst>
          </p:cNvPr>
          <p:cNvSpPr>
            <a:spLocks noGrp="1"/>
          </p:cNvSpPr>
          <p:nvPr>
            <p:ph type="subTitle" idx="1"/>
          </p:nvPr>
        </p:nvSpPr>
        <p:spPr>
          <a:xfrm>
            <a:off x="1524000" y="4097957"/>
            <a:ext cx="9144000" cy="809541"/>
          </a:xfrm>
        </p:spPr>
        <p:txBody>
          <a:bodyPr/>
          <a:lstStyle/>
          <a:p>
            <a:pPr algn="l"/>
            <a:r>
              <a:rPr lang="da-DK" dirty="0"/>
              <a:t>	             </a:t>
            </a:r>
            <a:r>
              <a:rPr lang="da-DK" sz="2800" dirty="0">
                <a:latin typeface="Segoe UI Light" panose="020B0502040204020203" pitchFamily="34" charset="0"/>
                <a:cs typeface="Segoe UI Light" panose="020B0502040204020203" pitchFamily="34" charset="0"/>
              </a:rPr>
              <a:t>52RETAIL from </a:t>
            </a:r>
            <a:endParaRPr lang="da-DK" dirty="0">
              <a:latin typeface="Segoe UI Light" panose="020B0502040204020203" pitchFamily="34" charset="0"/>
              <a:cs typeface="Segoe UI Light" panose="020B0502040204020203" pitchFamily="34" charset="0"/>
            </a:endParaRPr>
          </a:p>
        </p:txBody>
      </p:sp>
      <p:pic>
        <p:nvPicPr>
          <p:cNvPr id="5" name="Billede 4">
            <a:extLst>
              <a:ext uri="{FF2B5EF4-FFF2-40B4-BE49-F238E27FC236}">
                <a16:creationId xmlns:a16="http://schemas.microsoft.com/office/drawing/2014/main" id="{732B0BE2-FCB0-447B-8914-450C9B37F6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2601" y="3678221"/>
            <a:ext cx="2677717" cy="1300290"/>
          </a:xfrm>
          <a:prstGeom prst="rect">
            <a:avLst/>
          </a:prstGeom>
        </p:spPr>
      </p:pic>
    </p:spTree>
    <p:extLst>
      <p:ext uri="{BB962C8B-B14F-4D97-AF65-F5344CB8AC3E}">
        <p14:creationId xmlns:p14="http://schemas.microsoft.com/office/powerpoint/2010/main" val="3570219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022CB5-26D1-4237-BD22-9E6E4828CD12}"/>
              </a:ext>
            </a:extLst>
          </p:cNvPr>
          <p:cNvSpPr>
            <a:spLocks noGrp="1"/>
          </p:cNvSpPr>
          <p:nvPr>
            <p:ph type="title"/>
          </p:nvPr>
        </p:nvSpPr>
        <p:spPr/>
        <p:txBody>
          <a:bodyPr/>
          <a:lstStyle/>
          <a:p>
            <a:r>
              <a:rPr lang="da-DK" dirty="0" err="1">
                <a:latin typeface="Segoe UI Light" panose="020B0502040204020203" pitchFamily="34" charset="0"/>
                <a:cs typeface="Segoe UI Light" panose="020B0502040204020203" pitchFamily="34" charset="0"/>
              </a:rPr>
              <a:t>Omnichannel</a:t>
            </a:r>
            <a:r>
              <a:rPr lang="da-DK" dirty="0">
                <a:latin typeface="Segoe UI Light" panose="020B0502040204020203" pitchFamily="34" charset="0"/>
                <a:cs typeface="Segoe UI Light" panose="020B0502040204020203" pitchFamily="34" charset="0"/>
              </a:rPr>
              <a:t> and </a:t>
            </a:r>
            <a:r>
              <a:rPr lang="da-DK" dirty="0" err="1">
                <a:latin typeface="Segoe UI Light" panose="020B0502040204020203" pitchFamily="34" charset="0"/>
                <a:cs typeface="Segoe UI Light" panose="020B0502040204020203" pitchFamily="34" charset="0"/>
              </a:rPr>
              <a:t>optimization</a:t>
            </a:r>
            <a:endParaRPr lang="da-DK" dirty="0">
              <a:latin typeface="Segoe UI Light" panose="020B0502040204020203" pitchFamily="34" charset="0"/>
              <a:cs typeface="Segoe UI Light" panose="020B0502040204020203" pitchFamily="34" charset="0"/>
            </a:endParaRPr>
          </a:p>
        </p:txBody>
      </p:sp>
      <p:sp>
        <p:nvSpPr>
          <p:cNvPr id="3" name="Pladsholder til indhold 2">
            <a:extLst>
              <a:ext uri="{FF2B5EF4-FFF2-40B4-BE49-F238E27FC236}">
                <a16:creationId xmlns:a16="http://schemas.microsoft.com/office/drawing/2014/main" id="{56205784-345B-4D5E-87A1-EC029CD7EB95}"/>
              </a:ext>
            </a:extLst>
          </p:cNvPr>
          <p:cNvSpPr>
            <a:spLocks noGrp="1"/>
          </p:cNvSpPr>
          <p:nvPr>
            <p:ph idx="1"/>
          </p:nvPr>
        </p:nvSpPr>
        <p:spPr/>
        <p:txBody>
          <a:bodyPr>
            <a:normAutofit/>
          </a:bodyPr>
          <a:lstStyle/>
          <a:p>
            <a:r>
              <a:rPr lang="en-US" dirty="0">
                <a:latin typeface="Segoe UI Light" panose="020B0502040204020203" pitchFamily="34" charset="0"/>
                <a:cs typeface="Segoe UI Light" panose="020B0502040204020203" pitchFamily="34" charset="0"/>
              </a:rPr>
              <a:t>Option for sales across all sales channels, e.g.:</a:t>
            </a:r>
          </a:p>
          <a:p>
            <a:pPr lvl="1"/>
            <a:r>
              <a:rPr lang="en-US" dirty="0" err="1">
                <a:latin typeface="Segoe UI Light" panose="020B0502040204020203" pitchFamily="34" charset="0"/>
                <a:cs typeface="Segoe UI Light" panose="020B0502040204020203" pitchFamily="34" charset="0"/>
              </a:rPr>
              <a:t>Webshop</a:t>
            </a:r>
            <a:endParaRPr lang="en-US" dirty="0">
              <a:latin typeface="Segoe UI Light" panose="020B0502040204020203" pitchFamily="34" charset="0"/>
              <a:cs typeface="Segoe UI Light" panose="020B0502040204020203" pitchFamily="34" charset="0"/>
            </a:endParaRPr>
          </a:p>
          <a:p>
            <a:pPr lvl="1"/>
            <a:r>
              <a:rPr lang="en-US" dirty="0">
                <a:latin typeface="Segoe UI Light" panose="020B0502040204020203" pitchFamily="34" charset="0"/>
                <a:cs typeface="Segoe UI Light" panose="020B0502040204020203" pitchFamily="34" charset="0"/>
              </a:rPr>
              <a:t>Mobil POS</a:t>
            </a:r>
          </a:p>
          <a:p>
            <a:pPr lvl="1"/>
            <a:r>
              <a:rPr lang="en-US" dirty="0">
                <a:latin typeface="Segoe UI Light" panose="020B0502040204020203" pitchFamily="34" charset="0"/>
                <a:cs typeface="Segoe UI Light" panose="020B0502040204020203" pitchFamily="34" charset="0"/>
              </a:rPr>
              <a:t>Connected Retail – via </a:t>
            </a:r>
            <a:r>
              <a:rPr lang="en-US" dirty="0" err="1">
                <a:latin typeface="Segoe UI Light" panose="020B0502040204020203" pitchFamily="34" charset="0"/>
                <a:cs typeface="Segoe UI Light" panose="020B0502040204020203" pitchFamily="34" charset="0"/>
              </a:rPr>
              <a:t>webshop</a:t>
            </a:r>
            <a:r>
              <a:rPr lang="en-US" dirty="0">
                <a:latin typeface="Segoe UI Light" panose="020B0502040204020203" pitchFamily="34" charset="0"/>
                <a:cs typeface="Segoe UI Light" panose="020B0502040204020203" pitchFamily="34" charset="0"/>
              </a:rPr>
              <a:t> directly on the till in store</a:t>
            </a:r>
          </a:p>
          <a:p>
            <a:pPr lvl="1"/>
            <a:r>
              <a:rPr lang="en-US" dirty="0">
                <a:latin typeface="Segoe UI Light" panose="020B0502040204020203" pitchFamily="34" charset="0"/>
                <a:cs typeface="Segoe UI Light" panose="020B0502040204020203" pitchFamily="34" charset="0"/>
              </a:rPr>
              <a:t>Via interactive screen in store</a:t>
            </a:r>
          </a:p>
          <a:p>
            <a:pPr marL="0" indent="0">
              <a:buNone/>
            </a:pPr>
            <a:endParaRPr lang="en-US" dirty="0">
              <a:latin typeface="Segoe UI Light" panose="020B0502040204020203" pitchFamily="34" charset="0"/>
              <a:cs typeface="Segoe UI Light" panose="020B0502040204020203" pitchFamily="34" charset="0"/>
            </a:endParaRPr>
          </a:p>
          <a:p>
            <a:r>
              <a:rPr lang="en-US" dirty="0">
                <a:latin typeface="Segoe UI Light" panose="020B0502040204020203" pitchFamily="34" charset="0"/>
                <a:cs typeface="Segoe UI Light" panose="020B0502040204020203" pitchFamily="34" charset="0"/>
              </a:rPr>
              <a:t>Avoid errors and save time – data is maintained in one location.					</a:t>
            </a:r>
          </a:p>
          <a:p>
            <a:r>
              <a:rPr lang="en-US" dirty="0">
                <a:latin typeface="Segoe UI Light" panose="020B0502040204020203" pitchFamily="34" charset="0"/>
                <a:cs typeface="Segoe UI Light" panose="020B0502040204020203" pitchFamily="34" charset="0"/>
              </a:rPr>
              <a:t>Prices, discounts and campaigns are simultaneously released on all sales channels.</a:t>
            </a:r>
          </a:p>
          <a:p>
            <a:pPr marL="0" indent="0">
              <a:buNone/>
            </a:pPr>
            <a:endParaRPr lang="da-DK" dirty="0"/>
          </a:p>
          <a:p>
            <a:pPr marL="457200" lvl="1" indent="0">
              <a:buNone/>
            </a:pPr>
            <a:endParaRPr lang="da-DK" dirty="0"/>
          </a:p>
          <a:p>
            <a:pPr marL="457200" lvl="1" indent="0">
              <a:buNone/>
            </a:pPr>
            <a:endParaRPr lang="da-DK" dirty="0"/>
          </a:p>
        </p:txBody>
      </p:sp>
      <p:pic>
        <p:nvPicPr>
          <p:cNvPr id="6" name="Billede 5">
            <a:extLst>
              <a:ext uri="{FF2B5EF4-FFF2-40B4-BE49-F238E27FC236}">
                <a16:creationId xmlns:a16="http://schemas.microsoft.com/office/drawing/2014/main" id="{B4F00ACB-1E44-491B-BD04-FADFF32A81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3420" y="6107836"/>
            <a:ext cx="2204830" cy="608953"/>
          </a:xfrm>
          <a:prstGeom prst="rect">
            <a:avLst/>
          </a:prstGeom>
        </p:spPr>
      </p:pic>
    </p:spTree>
    <p:extLst>
      <p:ext uri="{BB962C8B-B14F-4D97-AF65-F5344CB8AC3E}">
        <p14:creationId xmlns:p14="http://schemas.microsoft.com/office/powerpoint/2010/main" val="3861105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613EA5-F8C6-4F75-B148-CFD39C090181}"/>
              </a:ext>
            </a:extLst>
          </p:cNvPr>
          <p:cNvSpPr>
            <a:spLocks noGrp="1"/>
          </p:cNvSpPr>
          <p:nvPr>
            <p:ph type="title"/>
          </p:nvPr>
        </p:nvSpPr>
        <p:spPr/>
        <p:txBody>
          <a:bodyPr/>
          <a:lstStyle/>
          <a:p>
            <a:r>
              <a:rPr lang="da-DK" dirty="0" err="1">
                <a:latin typeface="Segoe UI Light" panose="020B0502040204020203" pitchFamily="34" charset="0"/>
                <a:cs typeface="Segoe UI Light" panose="020B0502040204020203" pitchFamily="34" charset="0"/>
              </a:rPr>
              <a:t>Costs</a:t>
            </a:r>
            <a:endParaRPr lang="da-DK" dirty="0">
              <a:latin typeface="Segoe UI Light" panose="020B0502040204020203" pitchFamily="34" charset="0"/>
              <a:cs typeface="Segoe UI Light" panose="020B0502040204020203" pitchFamily="34" charset="0"/>
            </a:endParaRPr>
          </a:p>
        </p:txBody>
      </p:sp>
      <p:sp>
        <p:nvSpPr>
          <p:cNvPr id="3" name="Pladsholder til indhold 2">
            <a:extLst>
              <a:ext uri="{FF2B5EF4-FFF2-40B4-BE49-F238E27FC236}">
                <a16:creationId xmlns:a16="http://schemas.microsoft.com/office/drawing/2014/main" id="{D3CE4A00-86A9-4A63-84AD-70213B58AEF7}"/>
              </a:ext>
            </a:extLst>
          </p:cNvPr>
          <p:cNvSpPr>
            <a:spLocks noGrp="1"/>
          </p:cNvSpPr>
          <p:nvPr>
            <p:ph idx="1"/>
          </p:nvPr>
        </p:nvSpPr>
        <p:spPr/>
        <p:txBody>
          <a:bodyPr>
            <a:normAutofit/>
          </a:bodyPr>
          <a:lstStyle/>
          <a:p>
            <a:r>
              <a:rPr lang="en-US" dirty="0">
                <a:latin typeface="Segoe UI Light" panose="020B0502040204020203" pitchFamily="34" charset="0"/>
                <a:cs typeface="Segoe UI Light" panose="020B0502040204020203" pitchFamily="34" charset="0"/>
              </a:rPr>
              <a:t>The solution is modular which means you are only paying for what you need. You can choose to start with just the in-store POS without paying for modules you aren’t using. </a:t>
            </a:r>
          </a:p>
          <a:p>
            <a:pPr marL="0" indent="0">
              <a:buNone/>
            </a:pPr>
            <a:endParaRPr lang="en-US" dirty="0">
              <a:latin typeface="Segoe UI Light" panose="020B0502040204020203" pitchFamily="34" charset="0"/>
              <a:cs typeface="Segoe UI Light" panose="020B0502040204020203" pitchFamily="34" charset="0"/>
            </a:endParaRPr>
          </a:p>
          <a:p>
            <a:r>
              <a:rPr lang="en-US" dirty="0">
                <a:latin typeface="Segoe UI Light" panose="020B0502040204020203" pitchFamily="34" charset="0"/>
                <a:cs typeface="Segoe UI Light" panose="020B0502040204020203" pitchFamily="34" charset="0"/>
              </a:rPr>
              <a:t>The solution is adaptable to your current infrastructure and therefore you’re only paying for the parts you want to change. If you only add the POS solution and keep your existing parts of your infrastructure, you’ll minimize the costs. </a:t>
            </a:r>
          </a:p>
          <a:p>
            <a:pPr marL="0" indent="0">
              <a:buNone/>
            </a:pPr>
            <a:endParaRPr lang="da-DK" dirty="0"/>
          </a:p>
        </p:txBody>
      </p:sp>
      <p:pic>
        <p:nvPicPr>
          <p:cNvPr id="6" name="Billede 5">
            <a:extLst>
              <a:ext uri="{FF2B5EF4-FFF2-40B4-BE49-F238E27FC236}">
                <a16:creationId xmlns:a16="http://schemas.microsoft.com/office/drawing/2014/main" id="{74140EC2-BC6A-4FBE-9943-EE55699DB8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3420" y="6107836"/>
            <a:ext cx="2204830" cy="608953"/>
          </a:xfrm>
          <a:prstGeom prst="rect">
            <a:avLst/>
          </a:prstGeom>
        </p:spPr>
      </p:pic>
    </p:spTree>
    <p:extLst>
      <p:ext uri="{BB962C8B-B14F-4D97-AF65-F5344CB8AC3E}">
        <p14:creationId xmlns:p14="http://schemas.microsoft.com/office/powerpoint/2010/main" val="1512259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A5FF83-108E-464D-B7F0-138AD1259A93}"/>
              </a:ext>
            </a:extLst>
          </p:cNvPr>
          <p:cNvSpPr>
            <a:spLocks noGrp="1"/>
          </p:cNvSpPr>
          <p:nvPr>
            <p:ph type="title"/>
          </p:nvPr>
        </p:nvSpPr>
        <p:spPr>
          <a:xfrm>
            <a:off x="580623" y="64618"/>
            <a:ext cx="10515600" cy="1325563"/>
          </a:xfrm>
        </p:spPr>
        <p:txBody>
          <a:bodyPr/>
          <a:lstStyle/>
          <a:p>
            <a:r>
              <a:rPr lang="da-DK" dirty="0">
                <a:latin typeface="Segoe UI Light" panose="020B0502040204020203" pitchFamily="34" charset="0"/>
                <a:cs typeface="Segoe UI Light" panose="020B0502040204020203" pitchFamily="34" charset="0"/>
              </a:rPr>
              <a:t>52RETAIL </a:t>
            </a:r>
            <a:r>
              <a:rPr lang="da-DK" dirty="0" err="1">
                <a:latin typeface="Segoe UI Light" panose="020B0502040204020203" pitchFamily="34" charset="0"/>
                <a:cs typeface="Segoe UI Light" panose="020B0502040204020203" pitchFamily="34" charset="0"/>
              </a:rPr>
              <a:t>customers</a:t>
            </a:r>
            <a:endParaRPr lang="da-DK" dirty="0">
              <a:latin typeface="Segoe UI Light" panose="020B0502040204020203" pitchFamily="34" charset="0"/>
              <a:cs typeface="Segoe UI Light" panose="020B0502040204020203" pitchFamily="34" charset="0"/>
            </a:endParaRPr>
          </a:p>
        </p:txBody>
      </p:sp>
      <p:pic>
        <p:nvPicPr>
          <p:cNvPr id="5" name="Billede 4">
            <a:extLst>
              <a:ext uri="{FF2B5EF4-FFF2-40B4-BE49-F238E27FC236}">
                <a16:creationId xmlns:a16="http://schemas.microsoft.com/office/drawing/2014/main" id="{5495DE51-B731-4629-9D0F-AC3A2CF2E8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27281" y="6171384"/>
            <a:ext cx="2233958" cy="616998"/>
          </a:xfrm>
          <a:prstGeom prst="rect">
            <a:avLst/>
          </a:prstGeom>
        </p:spPr>
      </p:pic>
      <p:pic>
        <p:nvPicPr>
          <p:cNvPr id="3" name="Billede 5">
            <a:extLst>
              <a:ext uri="{FF2B5EF4-FFF2-40B4-BE49-F238E27FC236}">
                <a16:creationId xmlns:a16="http://schemas.microsoft.com/office/drawing/2014/main" id="{A6006F3B-4D6E-4928-88BE-EA43070F2D0C}"/>
              </a:ext>
            </a:extLst>
          </p:cNvPr>
          <p:cNvPicPr>
            <a:picLocks noChangeAspect="1"/>
          </p:cNvPicPr>
          <p:nvPr/>
        </p:nvPicPr>
        <p:blipFill>
          <a:blip r:embed="rId4"/>
          <a:stretch>
            <a:fillRect/>
          </a:stretch>
        </p:blipFill>
        <p:spPr>
          <a:xfrm>
            <a:off x="309501" y="1301406"/>
            <a:ext cx="10704785" cy="4815677"/>
          </a:xfrm>
          <a:prstGeom prst="rect">
            <a:avLst/>
          </a:prstGeom>
        </p:spPr>
      </p:pic>
      <p:pic>
        <p:nvPicPr>
          <p:cNvPr id="7" name="Billede 7">
            <a:extLst>
              <a:ext uri="{FF2B5EF4-FFF2-40B4-BE49-F238E27FC236}">
                <a16:creationId xmlns:a16="http://schemas.microsoft.com/office/drawing/2014/main" id="{7A976403-7F19-49E8-AD70-9A22A2BB5D52}"/>
              </a:ext>
            </a:extLst>
          </p:cNvPr>
          <p:cNvPicPr>
            <a:picLocks noChangeAspect="1"/>
          </p:cNvPicPr>
          <p:nvPr/>
        </p:nvPicPr>
        <p:blipFill>
          <a:blip r:embed="rId5"/>
          <a:stretch>
            <a:fillRect/>
          </a:stretch>
        </p:blipFill>
        <p:spPr>
          <a:xfrm>
            <a:off x="10071538" y="1393607"/>
            <a:ext cx="2073165" cy="812577"/>
          </a:xfrm>
          <a:prstGeom prst="rect">
            <a:avLst/>
          </a:prstGeom>
        </p:spPr>
      </p:pic>
      <p:pic>
        <p:nvPicPr>
          <p:cNvPr id="8" name="Billede 8">
            <a:extLst>
              <a:ext uri="{FF2B5EF4-FFF2-40B4-BE49-F238E27FC236}">
                <a16:creationId xmlns:a16="http://schemas.microsoft.com/office/drawing/2014/main" id="{F29E5BCB-2270-4A9F-9B31-37C29D614541}"/>
              </a:ext>
            </a:extLst>
          </p:cNvPr>
          <p:cNvPicPr>
            <a:picLocks noChangeAspect="1"/>
          </p:cNvPicPr>
          <p:nvPr/>
        </p:nvPicPr>
        <p:blipFill>
          <a:blip r:embed="rId6"/>
          <a:stretch>
            <a:fillRect/>
          </a:stretch>
        </p:blipFill>
        <p:spPr>
          <a:xfrm>
            <a:off x="10562897" y="2430517"/>
            <a:ext cx="1077311" cy="1077311"/>
          </a:xfrm>
          <a:prstGeom prst="rect">
            <a:avLst/>
          </a:prstGeom>
        </p:spPr>
      </p:pic>
      <p:pic>
        <p:nvPicPr>
          <p:cNvPr id="9" name="Billede 9" descr="Et billede, der indeholder tekst, udendørs, skilt, metal&#10;&#10;Beskrivelsen er genereret automatisk">
            <a:extLst>
              <a:ext uri="{FF2B5EF4-FFF2-40B4-BE49-F238E27FC236}">
                <a16:creationId xmlns:a16="http://schemas.microsoft.com/office/drawing/2014/main" id="{CB12C950-305E-45F5-8878-587E5E73CB83}"/>
              </a:ext>
            </a:extLst>
          </p:cNvPr>
          <p:cNvPicPr>
            <a:picLocks noChangeAspect="1"/>
          </p:cNvPicPr>
          <p:nvPr/>
        </p:nvPicPr>
        <p:blipFill>
          <a:blip r:embed="rId7"/>
          <a:stretch>
            <a:fillRect/>
          </a:stretch>
        </p:blipFill>
        <p:spPr>
          <a:xfrm>
            <a:off x="10294883" y="4036529"/>
            <a:ext cx="1429408" cy="808183"/>
          </a:xfrm>
          <a:prstGeom prst="rect">
            <a:avLst/>
          </a:prstGeom>
        </p:spPr>
      </p:pic>
    </p:spTree>
    <p:extLst>
      <p:ext uri="{BB962C8B-B14F-4D97-AF65-F5344CB8AC3E}">
        <p14:creationId xmlns:p14="http://schemas.microsoft.com/office/powerpoint/2010/main" val="3655619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7E7F43-BB7B-49A5-9C1B-B098D536DD3A}"/>
              </a:ext>
            </a:extLst>
          </p:cNvPr>
          <p:cNvSpPr>
            <a:spLocks noGrp="1"/>
          </p:cNvSpPr>
          <p:nvPr>
            <p:ph type="title"/>
          </p:nvPr>
        </p:nvSpPr>
        <p:spPr/>
        <p:txBody>
          <a:bodyPr/>
          <a:lstStyle/>
          <a:p>
            <a:r>
              <a:rPr lang="da-DK" dirty="0">
                <a:latin typeface="Segoe UI Light" panose="020B0502040204020203" pitchFamily="34" charset="0"/>
                <a:cs typeface="Segoe UI Light" panose="020B0502040204020203" pitchFamily="34" charset="0"/>
              </a:rPr>
              <a:t>Agenda</a:t>
            </a:r>
          </a:p>
        </p:txBody>
      </p:sp>
      <p:sp>
        <p:nvSpPr>
          <p:cNvPr id="3" name="Pladsholder til indhold 2">
            <a:extLst>
              <a:ext uri="{FF2B5EF4-FFF2-40B4-BE49-F238E27FC236}">
                <a16:creationId xmlns:a16="http://schemas.microsoft.com/office/drawing/2014/main" id="{F77B3253-5F36-45A9-87C1-75C0C489AA60}"/>
              </a:ext>
            </a:extLst>
          </p:cNvPr>
          <p:cNvSpPr>
            <a:spLocks noGrp="1"/>
          </p:cNvSpPr>
          <p:nvPr>
            <p:ph idx="1"/>
          </p:nvPr>
        </p:nvSpPr>
        <p:spPr/>
        <p:txBody>
          <a:bodyPr>
            <a:normAutofit fontScale="85000" lnSpcReduction="20000"/>
          </a:bodyPr>
          <a:lstStyle/>
          <a:p>
            <a:pPr marL="514350" indent="-514350">
              <a:buFont typeface="+mj-lt"/>
              <a:buAutoNum type="arabicPeriod"/>
            </a:pPr>
            <a:r>
              <a:rPr lang="en-US" dirty="0">
                <a:latin typeface="Segoe UI Light" panose="020B0502040204020203" pitchFamily="34" charset="0"/>
                <a:cs typeface="Segoe UI Light" panose="020B0502040204020203" pitchFamily="34" charset="0"/>
              </a:rPr>
              <a:t>Stability and reliability</a:t>
            </a:r>
          </a:p>
          <a:p>
            <a:pPr marL="514350" indent="-514350">
              <a:buFont typeface="+mj-lt"/>
              <a:buAutoNum type="arabicPeriod"/>
            </a:pPr>
            <a:r>
              <a:rPr lang="en-US" dirty="0">
                <a:latin typeface="Segoe UI Light" panose="020B0502040204020203" pitchFamily="34" charset="0"/>
                <a:cs typeface="Segoe UI Light" panose="020B0502040204020203" pitchFamily="34" charset="0"/>
              </a:rPr>
              <a:t>Training of new employees</a:t>
            </a:r>
          </a:p>
          <a:p>
            <a:pPr marL="514350" indent="-514350">
              <a:buFont typeface="+mj-lt"/>
              <a:buAutoNum type="arabicPeriod"/>
            </a:pPr>
            <a:r>
              <a:rPr lang="en-US" dirty="0">
                <a:latin typeface="Segoe UI Light" panose="020B0502040204020203" pitchFamily="34" charset="0"/>
                <a:cs typeface="Segoe UI Light" panose="020B0502040204020203" pitchFamily="34" charset="0"/>
              </a:rPr>
              <a:t>Scalability and modularity </a:t>
            </a:r>
          </a:p>
          <a:p>
            <a:pPr marL="514350" indent="-514350">
              <a:buFont typeface="+mj-lt"/>
              <a:buAutoNum type="arabicPeriod"/>
            </a:pPr>
            <a:r>
              <a:rPr lang="en-US" dirty="0">
                <a:latin typeface="Segoe UI Light" panose="020B0502040204020203" pitchFamily="34" charset="0"/>
                <a:cs typeface="Segoe UI Light" panose="020B0502040204020203" pitchFamily="34" charset="0"/>
              </a:rPr>
              <a:t>Selection of modules</a:t>
            </a:r>
          </a:p>
          <a:p>
            <a:pPr marL="514350" indent="-514350">
              <a:buFont typeface="+mj-lt"/>
              <a:buAutoNum type="arabicPeriod"/>
            </a:pPr>
            <a:r>
              <a:rPr lang="en-US" dirty="0">
                <a:latin typeface="Segoe UI Light" panose="020B0502040204020203" pitchFamily="34" charset="0"/>
                <a:cs typeface="Segoe UI Light" panose="020B0502040204020203" pitchFamily="34" charset="0"/>
              </a:rPr>
              <a:t>Chain management</a:t>
            </a:r>
          </a:p>
          <a:p>
            <a:pPr marL="514350" indent="-514350">
              <a:buFont typeface="+mj-lt"/>
              <a:buAutoNum type="arabicPeriod"/>
            </a:pPr>
            <a:r>
              <a:rPr lang="en-US" dirty="0">
                <a:latin typeface="Segoe UI Light" panose="020B0502040204020203" pitchFamily="34" charset="0"/>
                <a:cs typeface="Segoe UI Light" panose="020B0502040204020203" pitchFamily="34" charset="0"/>
              </a:rPr>
              <a:t>Development and roll-out</a:t>
            </a:r>
          </a:p>
          <a:p>
            <a:pPr marL="514350" indent="-514350">
              <a:buFont typeface="+mj-lt"/>
              <a:buAutoNum type="arabicPeriod"/>
            </a:pPr>
            <a:r>
              <a:rPr lang="en-US" dirty="0">
                <a:latin typeface="Segoe UI Light" panose="020B0502040204020203" pitchFamily="34" charset="0"/>
                <a:cs typeface="Segoe UI Light" panose="020B0502040204020203" pitchFamily="34" charset="0"/>
              </a:rPr>
              <a:t>Integrations</a:t>
            </a:r>
          </a:p>
          <a:p>
            <a:pPr marL="514350" indent="-514350">
              <a:buFont typeface="+mj-lt"/>
              <a:buAutoNum type="arabicPeriod"/>
            </a:pPr>
            <a:r>
              <a:rPr lang="en-US" dirty="0">
                <a:latin typeface="Segoe UI Light" panose="020B0502040204020203" pitchFamily="34" charset="0"/>
                <a:cs typeface="Segoe UI Light" panose="020B0502040204020203" pitchFamily="34" charset="0"/>
              </a:rPr>
              <a:t>Omnichannel and optimization</a:t>
            </a:r>
          </a:p>
          <a:p>
            <a:pPr marL="514350" indent="-514350">
              <a:buFont typeface="+mj-lt"/>
              <a:buAutoNum type="arabicPeriod"/>
            </a:pPr>
            <a:r>
              <a:rPr lang="en-US" dirty="0">
                <a:latin typeface="Segoe UI Light" panose="020B0502040204020203" pitchFamily="34" charset="0"/>
                <a:cs typeface="Segoe UI Light" panose="020B0502040204020203" pitchFamily="34" charset="0"/>
              </a:rPr>
              <a:t>Costs</a:t>
            </a:r>
          </a:p>
          <a:p>
            <a:pPr marL="514350" indent="-514350">
              <a:buFont typeface="+mj-lt"/>
              <a:buAutoNum type="arabicPeriod"/>
            </a:pPr>
            <a:r>
              <a:rPr lang="en-US" dirty="0">
                <a:latin typeface="Segoe UI Light" panose="020B0502040204020203" pitchFamily="34" charset="0"/>
                <a:cs typeface="Segoe UI Light" panose="020B0502040204020203" pitchFamily="34" charset="0"/>
              </a:rPr>
              <a:t>52RETAIL customers</a:t>
            </a:r>
          </a:p>
          <a:p>
            <a:pPr marL="514350" indent="-514350">
              <a:buFont typeface="+mj-lt"/>
              <a:buAutoNum type="arabicPeriod"/>
            </a:pPr>
            <a:r>
              <a:rPr lang="en-US" dirty="0">
                <a:latin typeface="Segoe UI Light" panose="020B0502040204020203" pitchFamily="34" charset="0"/>
                <a:cs typeface="Segoe UI Light" panose="020B0502040204020203" pitchFamily="34" charset="0"/>
              </a:rPr>
              <a:t>Video – overview of 52RETAIL Omnichannel</a:t>
            </a:r>
            <a:endParaRPr lang="da-DK" dirty="0"/>
          </a:p>
          <a:p>
            <a:pPr marL="0" indent="0">
              <a:buNone/>
            </a:pPr>
            <a:endParaRPr lang="da-DK" dirty="0"/>
          </a:p>
          <a:p>
            <a:endParaRPr lang="da-DK" dirty="0"/>
          </a:p>
          <a:p>
            <a:pPr marL="0" indent="0">
              <a:buNone/>
            </a:pPr>
            <a:endParaRPr lang="da-DK" dirty="0"/>
          </a:p>
        </p:txBody>
      </p:sp>
      <p:pic>
        <p:nvPicPr>
          <p:cNvPr id="6" name="Billede 5">
            <a:extLst>
              <a:ext uri="{FF2B5EF4-FFF2-40B4-BE49-F238E27FC236}">
                <a16:creationId xmlns:a16="http://schemas.microsoft.com/office/drawing/2014/main" id="{E49E7BD0-781C-4686-ACE9-2245A865A6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03420" y="6107836"/>
            <a:ext cx="2204830" cy="608953"/>
          </a:xfrm>
          <a:prstGeom prst="rect">
            <a:avLst/>
          </a:prstGeom>
        </p:spPr>
      </p:pic>
    </p:spTree>
    <p:extLst>
      <p:ext uri="{BB962C8B-B14F-4D97-AF65-F5344CB8AC3E}">
        <p14:creationId xmlns:p14="http://schemas.microsoft.com/office/powerpoint/2010/main" val="1643426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7E7F43-BB7B-49A5-9C1B-B098D536DD3A}"/>
              </a:ext>
            </a:extLst>
          </p:cNvPr>
          <p:cNvSpPr>
            <a:spLocks noGrp="1"/>
          </p:cNvSpPr>
          <p:nvPr>
            <p:ph type="title"/>
          </p:nvPr>
        </p:nvSpPr>
        <p:spPr/>
        <p:txBody>
          <a:bodyPr/>
          <a:lstStyle/>
          <a:p>
            <a:r>
              <a:rPr lang="en-US" dirty="0">
                <a:latin typeface="Segoe UI Light" panose="020B0502040204020203" pitchFamily="34" charset="0"/>
                <a:cs typeface="Segoe UI Light" panose="020B0502040204020203" pitchFamily="34" charset="0"/>
              </a:rPr>
              <a:t>Stability and reliability</a:t>
            </a:r>
          </a:p>
        </p:txBody>
      </p:sp>
      <p:sp>
        <p:nvSpPr>
          <p:cNvPr id="3" name="Pladsholder til indhold 2">
            <a:extLst>
              <a:ext uri="{FF2B5EF4-FFF2-40B4-BE49-F238E27FC236}">
                <a16:creationId xmlns:a16="http://schemas.microsoft.com/office/drawing/2014/main" id="{F77B3253-5F36-45A9-87C1-75C0C489AA60}"/>
              </a:ext>
            </a:extLst>
          </p:cNvPr>
          <p:cNvSpPr>
            <a:spLocks noGrp="1"/>
          </p:cNvSpPr>
          <p:nvPr>
            <p:ph idx="1"/>
          </p:nvPr>
        </p:nvSpPr>
        <p:spPr/>
        <p:txBody>
          <a:bodyPr>
            <a:normAutofit/>
          </a:bodyPr>
          <a:lstStyle/>
          <a:p>
            <a:r>
              <a:rPr lang="en-US" dirty="0">
                <a:latin typeface="Segoe UI Light" panose="020B0502040204020203" pitchFamily="34" charset="0"/>
                <a:cs typeface="Segoe UI Light" panose="020B0502040204020203" pitchFamily="34" charset="0"/>
              </a:rPr>
              <a:t>52RETAIL is a Point-of-Sales solution tested thoroughly and has been used by some of the largest retailers in Denmark for more than 30 years.</a:t>
            </a:r>
          </a:p>
          <a:p>
            <a:endParaRPr lang="en-US" dirty="0">
              <a:latin typeface="Segoe UI Light" panose="020B0502040204020203" pitchFamily="34" charset="0"/>
              <a:cs typeface="Segoe UI Light" panose="020B0502040204020203" pitchFamily="34" charset="0"/>
            </a:endParaRPr>
          </a:p>
          <a:p>
            <a:r>
              <a:rPr lang="en-US" dirty="0">
                <a:latin typeface="Segoe UI Light" panose="020B0502040204020203" pitchFamily="34" charset="0"/>
                <a:cs typeface="Segoe UI Light" panose="020B0502040204020203" pitchFamily="34" charset="0"/>
              </a:rPr>
              <a:t>The combination of a stable solution and highly skilled support consultants ensures that the check out counter is always running.</a:t>
            </a:r>
          </a:p>
          <a:p>
            <a:pPr marL="0" indent="0">
              <a:buNone/>
            </a:pPr>
            <a:endParaRPr lang="en-US" dirty="0">
              <a:latin typeface="Segoe UI Light" panose="020B0502040204020203" pitchFamily="34" charset="0"/>
              <a:cs typeface="Segoe UI Light" panose="020B0502040204020203" pitchFamily="34" charset="0"/>
            </a:endParaRPr>
          </a:p>
          <a:p>
            <a:r>
              <a:rPr lang="en-US" dirty="0">
                <a:latin typeface="Segoe UI Light" panose="020B0502040204020203" pitchFamily="34" charset="0"/>
                <a:cs typeface="Segoe UI Light" panose="020B0502040204020203" pitchFamily="34" charset="0"/>
              </a:rPr>
              <a:t>The architecture is developed with stability of data transportation and transaction speed in mind. </a:t>
            </a:r>
          </a:p>
        </p:txBody>
      </p:sp>
      <p:pic>
        <p:nvPicPr>
          <p:cNvPr id="7" name="Billede 6">
            <a:extLst>
              <a:ext uri="{FF2B5EF4-FFF2-40B4-BE49-F238E27FC236}">
                <a16:creationId xmlns:a16="http://schemas.microsoft.com/office/drawing/2014/main" id="{8D7529DB-26AD-4ABF-AC2C-377A2A8E15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3420" y="6107836"/>
            <a:ext cx="2204830" cy="608953"/>
          </a:xfrm>
          <a:prstGeom prst="rect">
            <a:avLst/>
          </a:prstGeom>
        </p:spPr>
      </p:pic>
    </p:spTree>
    <p:extLst>
      <p:ext uri="{BB962C8B-B14F-4D97-AF65-F5344CB8AC3E}">
        <p14:creationId xmlns:p14="http://schemas.microsoft.com/office/powerpoint/2010/main" val="906237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0D29A3-228A-4DEB-83B9-45EBAE5C0E9A}"/>
              </a:ext>
            </a:extLst>
          </p:cNvPr>
          <p:cNvSpPr>
            <a:spLocks noGrp="1"/>
          </p:cNvSpPr>
          <p:nvPr>
            <p:ph type="title"/>
          </p:nvPr>
        </p:nvSpPr>
        <p:spPr/>
        <p:txBody>
          <a:bodyPr/>
          <a:lstStyle/>
          <a:p>
            <a:r>
              <a:rPr lang="en-US" dirty="0">
                <a:latin typeface="Segoe UI Light" panose="020B0502040204020203" pitchFamily="34" charset="0"/>
                <a:cs typeface="Segoe UI Light" panose="020B0502040204020203" pitchFamily="34" charset="0"/>
              </a:rPr>
              <a:t>Training of new employees</a:t>
            </a:r>
          </a:p>
        </p:txBody>
      </p:sp>
      <p:sp>
        <p:nvSpPr>
          <p:cNvPr id="3" name="Pladsholder til indhold 2">
            <a:extLst>
              <a:ext uri="{FF2B5EF4-FFF2-40B4-BE49-F238E27FC236}">
                <a16:creationId xmlns:a16="http://schemas.microsoft.com/office/drawing/2014/main" id="{6520BE26-E100-4473-8DCF-DBDB17A521BD}"/>
              </a:ext>
            </a:extLst>
          </p:cNvPr>
          <p:cNvSpPr>
            <a:spLocks noGrp="1"/>
          </p:cNvSpPr>
          <p:nvPr>
            <p:ph idx="1"/>
          </p:nvPr>
        </p:nvSpPr>
        <p:spPr>
          <a:xfrm>
            <a:off x="838199" y="1825625"/>
            <a:ext cx="10911435" cy="4351338"/>
          </a:xfrm>
        </p:spPr>
        <p:txBody>
          <a:bodyPr>
            <a:normAutofit/>
          </a:bodyPr>
          <a:lstStyle/>
          <a:p>
            <a:r>
              <a:rPr lang="en-US" dirty="0">
                <a:latin typeface="Segoe UI Light" panose="020B0502040204020203" pitchFamily="34" charset="0"/>
                <a:cs typeface="Segoe UI Light" panose="020B0502040204020203" pitchFamily="34" charset="0"/>
              </a:rPr>
              <a:t>The POS solution can be configured to only show the features and functions needed by the staff. </a:t>
            </a:r>
          </a:p>
          <a:p>
            <a:pPr lvl="1"/>
            <a:r>
              <a:rPr lang="en-US" dirty="0">
                <a:latin typeface="Segoe UI Light" panose="020B0502040204020203" pitchFamily="34" charset="0"/>
                <a:cs typeface="Segoe UI Light" panose="020B0502040204020203" pitchFamily="34" charset="0"/>
              </a:rPr>
              <a:t>This means that time to onboard employees and error recording is minimized.</a:t>
            </a:r>
          </a:p>
          <a:p>
            <a:pPr lvl="1"/>
            <a:endParaRPr lang="en-US" dirty="0">
              <a:latin typeface="Segoe UI Light" panose="020B0502040204020203" pitchFamily="34" charset="0"/>
              <a:cs typeface="Segoe UI Light" panose="020B0502040204020203" pitchFamily="34" charset="0"/>
            </a:endParaRPr>
          </a:p>
          <a:p>
            <a:r>
              <a:rPr lang="en-US" dirty="0">
                <a:latin typeface="Segoe UI Light" panose="020B0502040204020203" pitchFamily="34" charset="0"/>
                <a:cs typeface="Segoe UI Light" panose="020B0502040204020203" pitchFamily="34" charset="0"/>
              </a:rPr>
              <a:t>The screen design can be configured to be simple and intuitive for the staff.</a:t>
            </a:r>
          </a:p>
          <a:p>
            <a:pPr marL="0" indent="0">
              <a:buNone/>
            </a:pPr>
            <a:endParaRPr lang="en-US" dirty="0">
              <a:latin typeface="Segoe UI Light" panose="020B0502040204020203" pitchFamily="34" charset="0"/>
              <a:cs typeface="Segoe UI Light" panose="020B0502040204020203" pitchFamily="34" charset="0"/>
            </a:endParaRPr>
          </a:p>
          <a:p>
            <a:r>
              <a:rPr lang="en-US" dirty="0">
                <a:latin typeface="Segoe UI Light" panose="020B0502040204020203" pitchFamily="34" charset="0"/>
                <a:cs typeface="Segoe UI Light" panose="020B0502040204020203" pitchFamily="34" charset="0"/>
              </a:rPr>
              <a:t>Training can be conducted online using the employee’s till. </a:t>
            </a:r>
          </a:p>
        </p:txBody>
      </p:sp>
      <p:pic>
        <p:nvPicPr>
          <p:cNvPr id="6" name="Billede 5">
            <a:extLst>
              <a:ext uri="{FF2B5EF4-FFF2-40B4-BE49-F238E27FC236}">
                <a16:creationId xmlns:a16="http://schemas.microsoft.com/office/drawing/2014/main" id="{ADB79F54-6ABE-43DC-9967-D2BCE8BA78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3420" y="6107836"/>
            <a:ext cx="2204830" cy="608953"/>
          </a:xfrm>
          <a:prstGeom prst="rect">
            <a:avLst/>
          </a:prstGeom>
        </p:spPr>
      </p:pic>
    </p:spTree>
    <p:extLst>
      <p:ext uri="{BB962C8B-B14F-4D97-AF65-F5344CB8AC3E}">
        <p14:creationId xmlns:p14="http://schemas.microsoft.com/office/powerpoint/2010/main" val="2152331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7E7F43-BB7B-49A5-9C1B-B098D536DD3A}"/>
              </a:ext>
            </a:extLst>
          </p:cNvPr>
          <p:cNvSpPr>
            <a:spLocks noGrp="1"/>
          </p:cNvSpPr>
          <p:nvPr>
            <p:ph type="title"/>
          </p:nvPr>
        </p:nvSpPr>
        <p:spPr/>
        <p:txBody>
          <a:bodyPr/>
          <a:lstStyle/>
          <a:p>
            <a:r>
              <a:rPr lang="en-US" dirty="0">
                <a:latin typeface="Segoe UI Light" panose="020B0502040204020203" pitchFamily="34" charset="0"/>
                <a:cs typeface="Segoe UI Light" panose="020B0502040204020203" pitchFamily="34" charset="0"/>
              </a:rPr>
              <a:t>Scalability and modularity</a:t>
            </a:r>
            <a:endParaRPr lang="da-DK" dirty="0">
              <a:latin typeface="Segoe UI Light" panose="020B0502040204020203" pitchFamily="34" charset="0"/>
              <a:cs typeface="Segoe UI Light" panose="020B0502040204020203" pitchFamily="34" charset="0"/>
            </a:endParaRPr>
          </a:p>
        </p:txBody>
      </p:sp>
      <p:sp>
        <p:nvSpPr>
          <p:cNvPr id="3" name="Pladsholder til indhold 2">
            <a:extLst>
              <a:ext uri="{FF2B5EF4-FFF2-40B4-BE49-F238E27FC236}">
                <a16:creationId xmlns:a16="http://schemas.microsoft.com/office/drawing/2014/main" id="{F77B3253-5F36-45A9-87C1-75C0C489AA60}"/>
              </a:ext>
            </a:extLst>
          </p:cNvPr>
          <p:cNvSpPr>
            <a:spLocks noGrp="1"/>
          </p:cNvSpPr>
          <p:nvPr>
            <p:ph idx="1"/>
          </p:nvPr>
        </p:nvSpPr>
        <p:spPr/>
        <p:txBody>
          <a:bodyPr>
            <a:normAutofit/>
          </a:bodyPr>
          <a:lstStyle/>
          <a:p>
            <a:r>
              <a:rPr lang="en-US" dirty="0">
                <a:latin typeface="Segoe UI Light" panose="020B0502040204020203" pitchFamily="34" charset="0"/>
                <a:cs typeface="Segoe UI Light" panose="020B0502040204020203" pitchFamily="34" charset="0"/>
              </a:rPr>
              <a:t>The solution is scalable in functions and features but also in number of stores. </a:t>
            </a:r>
          </a:p>
          <a:p>
            <a:endParaRPr lang="en-US" dirty="0">
              <a:latin typeface="Segoe UI Light" panose="020B0502040204020203" pitchFamily="34" charset="0"/>
              <a:cs typeface="Segoe UI Light" panose="020B0502040204020203" pitchFamily="34" charset="0"/>
            </a:endParaRPr>
          </a:p>
          <a:p>
            <a:r>
              <a:rPr lang="en-US" dirty="0">
                <a:latin typeface="Segoe UI Light" panose="020B0502040204020203" pitchFamily="34" charset="0"/>
                <a:cs typeface="Segoe UI Light" panose="020B0502040204020203" pitchFamily="34" charset="0"/>
              </a:rPr>
              <a:t>The solution is modular and let’s you start with a basic setup and then build on top with modules as they are needed. </a:t>
            </a:r>
          </a:p>
          <a:p>
            <a:endParaRPr lang="en-US" dirty="0">
              <a:latin typeface="Segoe UI Light" panose="020B0502040204020203" pitchFamily="34" charset="0"/>
              <a:cs typeface="Segoe UI Light" panose="020B0502040204020203" pitchFamily="34" charset="0"/>
            </a:endParaRPr>
          </a:p>
          <a:p>
            <a:r>
              <a:rPr lang="en-US" dirty="0">
                <a:latin typeface="Segoe UI Light" panose="020B0502040204020203" pitchFamily="34" charset="0"/>
                <a:cs typeface="Segoe UI Light" panose="020B0502040204020203" pitchFamily="34" charset="0"/>
              </a:rPr>
              <a:t>The solution is adaptable to your existing infrastructure which allows you to only change parts where you decide to upgrade based on your needs. </a:t>
            </a:r>
            <a:endParaRPr lang="en-US" dirty="0"/>
          </a:p>
          <a:p>
            <a:pPr marL="0" indent="0">
              <a:buNone/>
            </a:pPr>
            <a:endParaRPr lang="da-DK" dirty="0"/>
          </a:p>
          <a:p>
            <a:pPr marL="0" indent="0">
              <a:buNone/>
            </a:pPr>
            <a:endParaRPr lang="da-DK" dirty="0"/>
          </a:p>
        </p:txBody>
      </p:sp>
      <p:pic>
        <p:nvPicPr>
          <p:cNvPr id="6" name="Billede 5">
            <a:extLst>
              <a:ext uri="{FF2B5EF4-FFF2-40B4-BE49-F238E27FC236}">
                <a16:creationId xmlns:a16="http://schemas.microsoft.com/office/drawing/2014/main" id="{760A0B43-2F42-4015-8EED-615E4CD50B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03420" y="6107836"/>
            <a:ext cx="2204830" cy="608953"/>
          </a:xfrm>
          <a:prstGeom prst="rect">
            <a:avLst/>
          </a:prstGeom>
        </p:spPr>
      </p:pic>
    </p:spTree>
    <p:extLst>
      <p:ext uri="{BB962C8B-B14F-4D97-AF65-F5344CB8AC3E}">
        <p14:creationId xmlns:p14="http://schemas.microsoft.com/office/powerpoint/2010/main" val="4032128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B30313-72A7-4FC2-85D1-EDFDA7BCCA4B}"/>
              </a:ext>
            </a:extLst>
          </p:cNvPr>
          <p:cNvSpPr>
            <a:spLocks noGrp="1"/>
          </p:cNvSpPr>
          <p:nvPr>
            <p:ph type="title"/>
          </p:nvPr>
        </p:nvSpPr>
        <p:spPr/>
        <p:txBody>
          <a:bodyPr/>
          <a:lstStyle/>
          <a:p>
            <a:r>
              <a:rPr lang="en-US" dirty="0">
                <a:latin typeface="Segoe UI Light" panose="020B0502040204020203" pitchFamily="34" charset="0"/>
                <a:cs typeface="Segoe UI Light" panose="020B0502040204020203" pitchFamily="34" charset="0"/>
              </a:rPr>
              <a:t>Selection of modules</a:t>
            </a:r>
          </a:p>
        </p:txBody>
      </p:sp>
      <p:sp>
        <p:nvSpPr>
          <p:cNvPr id="3" name="Pladsholder til indhold 2">
            <a:extLst>
              <a:ext uri="{FF2B5EF4-FFF2-40B4-BE49-F238E27FC236}">
                <a16:creationId xmlns:a16="http://schemas.microsoft.com/office/drawing/2014/main" id="{3B12DE85-498E-49F6-A2BD-8984FF339F86}"/>
              </a:ext>
            </a:extLst>
          </p:cNvPr>
          <p:cNvSpPr>
            <a:spLocks noGrp="1"/>
          </p:cNvSpPr>
          <p:nvPr>
            <p:ph idx="1"/>
          </p:nvPr>
        </p:nvSpPr>
        <p:spPr/>
        <p:txBody>
          <a:bodyPr/>
          <a:lstStyle/>
          <a:p>
            <a:r>
              <a:rPr lang="en-US" dirty="0">
                <a:latin typeface="Segoe UI Light" panose="020B0502040204020203" pitchFamily="34" charset="0"/>
                <a:cs typeface="Segoe UI Light" panose="020B0502040204020203" pitchFamily="34" charset="0"/>
              </a:rPr>
              <a:t>Loyalty and customer club integrated with your POS solution</a:t>
            </a:r>
          </a:p>
          <a:p>
            <a:r>
              <a:rPr lang="en-US" dirty="0">
                <a:latin typeface="Segoe UI Light" panose="020B0502040204020203" pitchFamily="34" charset="0"/>
                <a:cs typeface="Segoe UI Light" panose="020B0502040204020203" pitchFamily="34" charset="0"/>
              </a:rPr>
              <a:t>Discount and campaign management</a:t>
            </a:r>
          </a:p>
          <a:p>
            <a:r>
              <a:rPr lang="en-US" dirty="0" err="1">
                <a:latin typeface="Segoe UI Light" panose="020B0502040204020203" pitchFamily="34" charset="0"/>
                <a:cs typeface="Segoe UI Light" panose="020B0502040204020203" pitchFamily="34" charset="0"/>
              </a:rPr>
              <a:t>Webshop</a:t>
            </a:r>
            <a:r>
              <a:rPr lang="en-US" dirty="0">
                <a:latin typeface="Segoe UI Light" panose="020B0502040204020203" pitchFamily="34" charset="0"/>
                <a:cs typeface="Segoe UI Light" panose="020B0502040204020203" pitchFamily="34" charset="0"/>
              </a:rPr>
              <a:t> sales directly from the till</a:t>
            </a:r>
          </a:p>
          <a:p>
            <a:r>
              <a:rPr lang="en-US" dirty="0">
                <a:latin typeface="Segoe UI Light" panose="020B0502040204020203" pitchFamily="34" charset="0"/>
                <a:cs typeface="Segoe UI Light" panose="020B0502040204020203" pitchFamily="34" charset="0"/>
              </a:rPr>
              <a:t>Gift cards – also chain and </a:t>
            </a:r>
            <a:r>
              <a:rPr lang="en-US" dirty="0" err="1">
                <a:latin typeface="Segoe UI Light" panose="020B0502040204020203" pitchFamily="34" charset="0"/>
                <a:cs typeface="Segoe UI Light" panose="020B0502040204020203" pitchFamily="34" charset="0"/>
              </a:rPr>
              <a:t>webshop</a:t>
            </a:r>
            <a:r>
              <a:rPr lang="en-US" dirty="0">
                <a:latin typeface="Segoe UI Light" panose="020B0502040204020203" pitchFamily="34" charset="0"/>
                <a:cs typeface="Segoe UI Light" panose="020B0502040204020203" pitchFamily="34" charset="0"/>
              </a:rPr>
              <a:t> management</a:t>
            </a:r>
          </a:p>
          <a:p>
            <a:r>
              <a:rPr lang="en-US" dirty="0">
                <a:latin typeface="Segoe UI Light" panose="020B0502040204020203" pitchFamily="34" charset="0"/>
                <a:cs typeface="Segoe UI Light" panose="020B0502040204020203" pitchFamily="34" charset="0"/>
              </a:rPr>
              <a:t>Vouchers – also chain and </a:t>
            </a:r>
            <a:r>
              <a:rPr lang="en-US" dirty="0" err="1">
                <a:latin typeface="Segoe UI Light" panose="020B0502040204020203" pitchFamily="34" charset="0"/>
                <a:cs typeface="Segoe UI Light" panose="020B0502040204020203" pitchFamily="34" charset="0"/>
              </a:rPr>
              <a:t>webshop</a:t>
            </a:r>
            <a:r>
              <a:rPr lang="en-US" dirty="0">
                <a:latin typeface="Segoe UI Light" panose="020B0502040204020203" pitchFamily="34" charset="0"/>
                <a:cs typeface="Segoe UI Light" panose="020B0502040204020203" pitchFamily="34" charset="0"/>
              </a:rPr>
              <a:t> management</a:t>
            </a:r>
          </a:p>
          <a:p>
            <a:r>
              <a:rPr lang="en-US" dirty="0">
                <a:latin typeface="Segoe UI Light" panose="020B0502040204020203" pitchFamily="34" charset="0"/>
                <a:cs typeface="Segoe UI Light" panose="020B0502040204020203" pitchFamily="34" charset="0"/>
              </a:rPr>
              <a:t>Electronic shelf labels</a:t>
            </a:r>
          </a:p>
        </p:txBody>
      </p:sp>
      <p:pic>
        <p:nvPicPr>
          <p:cNvPr id="6" name="Billede 5">
            <a:extLst>
              <a:ext uri="{FF2B5EF4-FFF2-40B4-BE49-F238E27FC236}">
                <a16:creationId xmlns:a16="http://schemas.microsoft.com/office/drawing/2014/main" id="{1EEC2B0C-6D89-4422-BBE0-7A59D1DC69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03420" y="6107836"/>
            <a:ext cx="2204830" cy="608953"/>
          </a:xfrm>
          <a:prstGeom prst="rect">
            <a:avLst/>
          </a:prstGeom>
        </p:spPr>
      </p:pic>
    </p:spTree>
    <p:extLst>
      <p:ext uri="{BB962C8B-B14F-4D97-AF65-F5344CB8AC3E}">
        <p14:creationId xmlns:p14="http://schemas.microsoft.com/office/powerpoint/2010/main" val="4084455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7E7F43-BB7B-49A5-9C1B-B098D536DD3A}"/>
              </a:ext>
            </a:extLst>
          </p:cNvPr>
          <p:cNvSpPr>
            <a:spLocks noGrp="1"/>
          </p:cNvSpPr>
          <p:nvPr>
            <p:ph type="title"/>
          </p:nvPr>
        </p:nvSpPr>
        <p:spPr/>
        <p:txBody>
          <a:bodyPr/>
          <a:lstStyle/>
          <a:p>
            <a:r>
              <a:rPr lang="da-DK" dirty="0">
                <a:latin typeface="Segoe UI Light" panose="020B0502040204020203" pitchFamily="34" charset="0"/>
                <a:cs typeface="Segoe UI Light" panose="020B0502040204020203" pitchFamily="34" charset="0"/>
              </a:rPr>
              <a:t>Chain management</a:t>
            </a:r>
          </a:p>
        </p:txBody>
      </p:sp>
      <p:sp>
        <p:nvSpPr>
          <p:cNvPr id="3" name="Pladsholder til indhold 2">
            <a:extLst>
              <a:ext uri="{FF2B5EF4-FFF2-40B4-BE49-F238E27FC236}">
                <a16:creationId xmlns:a16="http://schemas.microsoft.com/office/drawing/2014/main" id="{F77B3253-5F36-45A9-87C1-75C0C489AA60}"/>
              </a:ext>
            </a:extLst>
          </p:cNvPr>
          <p:cNvSpPr>
            <a:spLocks noGrp="1"/>
          </p:cNvSpPr>
          <p:nvPr>
            <p:ph idx="1"/>
          </p:nvPr>
        </p:nvSpPr>
        <p:spPr/>
        <p:txBody>
          <a:bodyPr>
            <a:normAutofit/>
          </a:bodyPr>
          <a:lstStyle/>
          <a:p>
            <a:r>
              <a:rPr lang="en-US" dirty="0">
                <a:latin typeface="Segoe UI Light" panose="020B0502040204020203" pitchFamily="34" charset="0"/>
                <a:cs typeface="Segoe UI Light" panose="020B0502040204020203" pitchFamily="34" charset="0"/>
              </a:rPr>
              <a:t>Consistent management of all stores within the chain and control of every store and sales channel always showing correct product information. </a:t>
            </a:r>
          </a:p>
          <a:p>
            <a:pPr marL="0" indent="0">
              <a:buNone/>
            </a:pPr>
            <a:endParaRPr lang="en-US" dirty="0">
              <a:latin typeface="Segoe UI Light" panose="020B0502040204020203" pitchFamily="34" charset="0"/>
              <a:cs typeface="Segoe UI Light" panose="020B0502040204020203" pitchFamily="34" charset="0"/>
            </a:endParaRPr>
          </a:p>
          <a:p>
            <a:r>
              <a:rPr lang="en-US" dirty="0">
                <a:latin typeface="Segoe UI Light" panose="020B0502040204020203" pitchFamily="34" charset="0"/>
                <a:cs typeface="Segoe UI Light" panose="020B0502040204020203" pitchFamily="34" charset="0"/>
              </a:rPr>
              <a:t>Management of larger chains and chain-within-chain management without hassle. </a:t>
            </a:r>
          </a:p>
          <a:p>
            <a:endParaRPr lang="en-US" dirty="0">
              <a:latin typeface="Segoe UI Light" panose="020B0502040204020203" pitchFamily="34" charset="0"/>
              <a:cs typeface="Segoe UI Light" panose="020B0502040204020203" pitchFamily="34" charset="0"/>
            </a:endParaRPr>
          </a:p>
          <a:p>
            <a:r>
              <a:rPr lang="en-US" dirty="0">
                <a:latin typeface="Segoe UI Light" panose="020B0502040204020203" pitchFamily="34" charset="0"/>
                <a:cs typeface="Segoe UI Light" panose="020B0502040204020203" pitchFamily="34" charset="0"/>
              </a:rPr>
              <a:t>Administrator is able to monitor and support tills through several parts of the chain.</a:t>
            </a:r>
          </a:p>
          <a:p>
            <a:pPr marL="0" indent="0">
              <a:buNone/>
            </a:pPr>
            <a:endParaRPr lang="da-DK" dirty="0"/>
          </a:p>
        </p:txBody>
      </p:sp>
      <p:pic>
        <p:nvPicPr>
          <p:cNvPr id="6" name="Billede 5">
            <a:extLst>
              <a:ext uri="{FF2B5EF4-FFF2-40B4-BE49-F238E27FC236}">
                <a16:creationId xmlns:a16="http://schemas.microsoft.com/office/drawing/2014/main" id="{06C05D50-C2DA-4BE7-9F08-D4E61D2B27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3420" y="6107836"/>
            <a:ext cx="2204830" cy="608953"/>
          </a:xfrm>
          <a:prstGeom prst="rect">
            <a:avLst/>
          </a:prstGeom>
        </p:spPr>
      </p:pic>
    </p:spTree>
    <p:extLst>
      <p:ext uri="{BB962C8B-B14F-4D97-AF65-F5344CB8AC3E}">
        <p14:creationId xmlns:p14="http://schemas.microsoft.com/office/powerpoint/2010/main" val="581764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A4B1C5-0703-4569-91D5-322A80E05C9E}"/>
              </a:ext>
            </a:extLst>
          </p:cNvPr>
          <p:cNvSpPr>
            <a:spLocks noGrp="1"/>
          </p:cNvSpPr>
          <p:nvPr>
            <p:ph type="title"/>
          </p:nvPr>
        </p:nvSpPr>
        <p:spPr/>
        <p:txBody>
          <a:bodyPr/>
          <a:lstStyle/>
          <a:p>
            <a:r>
              <a:rPr lang="en-US" dirty="0">
                <a:latin typeface="Segoe UI Light" panose="020B0502040204020203" pitchFamily="34" charset="0"/>
                <a:cs typeface="Segoe UI Light" panose="020B0502040204020203" pitchFamily="34" charset="0"/>
              </a:rPr>
              <a:t>Development and roll-out</a:t>
            </a:r>
          </a:p>
        </p:txBody>
      </p:sp>
      <p:sp>
        <p:nvSpPr>
          <p:cNvPr id="3" name="Pladsholder til indhold 2">
            <a:extLst>
              <a:ext uri="{FF2B5EF4-FFF2-40B4-BE49-F238E27FC236}">
                <a16:creationId xmlns:a16="http://schemas.microsoft.com/office/drawing/2014/main" id="{B96C7762-FBA1-4CBE-B3BF-AD9F231566DC}"/>
              </a:ext>
            </a:extLst>
          </p:cNvPr>
          <p:cNvSpPr>
            <a:spLocks noGrp="1"/>
          </p:cNvSpPr>
          <p:nvPr>
            <p:ph idx="1"/>
          </p:nvPr>
        </p:nvSpPr>
        <p:spPr/>
        <p:txBody>
          <a:bodyPr>
            <a:normAutofit/>
          </a:bodyPr>
          <a:lstStyle/>
          <a:p>
            <a:r>
              <a:rPr lang="en-US" dirty="0">
                <a:latin typeface="Segoe UI Light" panose="020B0502040204020203" pitchFamily="34" charset="0"/>
                <a:cs typeface="Segoe UI Light" panose="020B0502040204020203" pitchFamily="34" charset="0"/>
              </a:rPr>
              <a:t>Development and roll-out using an agile method splitting the process into sprints</a:t>
            </a:r>
            <a:r>
              <a:rPr lang="da-DK" dirty="0">
                <a:latin typeface="Segoe UI Light" panose="020B0502040204020203" pitchFamily="34" charset="0"/>
                <a:cs typeface="Segoe UI Light" panose="020B0502040204020203" pitchFamily="34" charset="0"/>
              </a:rPr>
              <a:t>.</a:t>
            </a:r>
          </a:p>
          <a:p>
            <a:endParaRPr lang="da-DK" dirty="0">
              <a:latin typeface="Segoe UI Light" panose="020B0502040204020203" pitchFamily="34" charset="0"/>
              <a:cs typeface="Segoe UI Light" panose="020B0502040204020203" pitchFamily="34" charset="0"/>
            </a:endParaRPr>
          </a:p>
          <a:p>
            <a:r>
              <a:rPr lang="en-US" dirty="0">
                <a:latin typeface="Segoe UI Light" panose="020B0502040204020203" pitchFamily="34" charset="0"/>
                <a:cs typeface="Segoe UI Light" panose="020B0502040204020203" pitchFamily="34" charset="0"/>
              </a:rPr>
              <a:t>Flexible and close collaboration prioritizing the most critical functions within each sprint. </a:t>
            </a:r>
          </a:p>
          <a:p>
            <a:endParaRPr lang="da-DK" dirty="0">
              <a:latin typeface="Segoe UI Light" panose="020B0502040204020203" pitchFamily="34" charset="0"/>
              <a:cs typeface="Segoe UI Light" panose="020B0502040204020203" pitchFamily="34" charset="0"/>
            </a:endParaRPr>
          </a:p>
          <a:p>
            <a:r>
              <a:rPr lang="en-US" dirty="0">
                <a:latin typeface="Segoe UI Light" panose="020B0502040204020203" pitchFamily="34" charset="0"/>
                <a:cs typeface="Segoe UI Light" panose="020B0502040204020203" pitchFamily="34" charset="0"/>
              </a:rPr>
              <a:t>Get moving without closing the store. 52RETAIL is live faster than you would believe. </a:t>
            </a:r>
          </a:p>
          <a:p>
            <a:pPr marL="0" indent="0">
              <a:buNone/>
            </a:pPr>
            <a:endParaRPr lang="en-US" dirty="0"/>
          </a:p>
          <a:p>
            <a:endParaRPr lang="da-DK" dirty="0"/>
          </a:p>
          <a:p>
            <a:endParaRPr lang="da-DK" dirty="0"/>
          </a:p>
        </p:txBody>
      </p:sp>
      <p:pic>
        <p:nvPicPr>
          <p:cNvPr id="6" name="Billede 5">
            <a:extLst>
              <a:ext uri="{FF2B5EF4-FFF2-40B4-BE49-F238E27FC236}">
                <a16:creationId xmlns:a16="http://schemas.microsoft.com/office/drawing/2014/main" id="{D193FD34-CB11-49A3-BEF4-B6ED59B359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3420" y="6107836"/>
            <a:ext cx="2204830" cy="608953"/>
          </a:xfrm>
          <a:prstGeom prst="rect">
            <a:avLst/>
          </a:prstGeom>
        </p:spPr>
      </p:pic>
    </p:spTree>
    <p:extLst>
      <p:ext uri="{BB962C8B-B14F-4D97-AF65-F5344CB8AC3E}">
        <p14:creationId xmlns:p14="http://schemas.microsoft.com/office/powerpoint/2010/main" val="3954693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131B04-7AD1-4BF6-B74C-DD61EBD04971}"/>
              </a:ext>
            </a:extLst>
          </p:cNvPr>
          <p:cNvSpPr>
            <a:spLocks noGrp="1"/>
          </p:cNvSpPr>
          <p:nvPr>
            <p:ph type="title"/>
          </p:nvPr>
        </p:nvSpPr>
        <p:spPr/>
        <p:txBody>
          <a:bodyPr/>
          <a:lstStyle/>
          <a:p>
            <a:r>
              <a:rPr lang="da-DK" dirty="0">
                <a:latin typeface="Segoe UI Light" panose="020B0502040204020203" pitchFamily="34" charset="0"/>
                <a:cs typeface="Segoe UI Light" panose="020B0502040204020203" pitchFamily="34" charset="0"/>
              </a:rPr>
              <a:t>Integrations</a:t>
            </a:r>
          </a:p>
        </p:txBody>
      </p:sp>
      <p:sp>
        <p:nvSpPr>
          <p:cNvPr id="3" name="Pladsholder til indhold 2">
            <a:extLst>
              <a:ext uri="{FF2B5EF4-FFF2-40B4-BE49-F238E27FC236}">
                <a16:creationId xmlns:a16="http://schemas.microsoft.com/office/drawing/2014/main" id="{F4CDD4C4-3730-47D6-9471-A5D2C877A77C}"/>
              </a:ext>
            </a:extLst>
          </p:cNvPr>
          <p:cNvSpPr>
            <a:spLocks noGrp="1"/>
          </p:cNvSpPr>
          <p:nvPr>
            <p:ph idx="1"/>
          </p:nvPr>
        </p:nvSpPr>
        <p:spPr/>
        <p:txBody>
          <a:bodyPr>
            <a:normAutofit/>
          </a:bodyPr>
          <a:lstStyle/>
          <a:p>
            <a:r>
              <a:rPr lang="en-US" dirty="0">
                <a:latin typeface="Segoe UI Light" panose="020B0502040204020203" pitchFamily="34" charset="0"/>
                <a:cs typeface="Segoe UI Light" panose="020B0502040204020203" pitchFamily="34" charset="0"/>
              </a:rPr>
              <a:t>Seamless integration to all other 3rd party systems and solutions within the store, e.g.:</a:t>
            </a:r>
          </a:p>
          <a:p>
            <a:pPr lvl="1"/>
            <a:r>
              <a:rPr lang="en-US" dirty="0">
                <a:latin typeface="Segoe UI Light" panose="020B0502040204020203" pitchFamily="34" charset="0"/>
                <a:cs typeface="Segoe UI Light" panose="020B0502040204020203" pitchFamily="34" charset="0"/>
              </a:rPr>
              <a:t>ERP/financial management</a:t>
            </a:r>
          </a:p>
          <a:p>
            <a:pPr lvl="1"/>
            <a:r>
              <a:rPr lang="en-US" dirty="0">
                <a:latin typeface="Segoe UI Light" panose="020B0502040204020203" pitchFamily="34" charset="0"/>
                <a:cs typeface="Segoe UI Light" panose="020B0502040204020203" pitchFamily="34" charset="0"/>
              </a:rPr>
              <a:t>Business Intelligence</a:t>
            </a:r>
          </a:p>
          <a:p>
            <a:pPr lvl="1"/>
            <a:r>
              <a:rPr lang="en-US" dirty="0" err="1">
                <a:latin typeface="Segoe UI Light" panose="020B0502040204020203" pitchFamily="34" charset="0"/>
                <a:cs typeface="Segoe UI Light" panose="020B0502040204020203" pitchFamily="34" charset="0"/>
              </a:rPr>
              <a:t>Webshop</a:t>
            </a:r>
            <a:endParaRPr lang="en-US" dirty="0">
              <a:latin typeface="Segoe UI Light" panose="020B0502040204020203" pitchFamily="34" charset="0"/>
              <a:cs typeface="Segoe UI Light" panose="020B0502040204020203" pitchFamily="34" charset="0"/>
            </a:endParaRPr>
          </a:p>
          <a:p>
            <a:pPr lvl="1"/>
            <a:r>
              <a:rPr lang="en-US" dirty="0">
                <a:latin typeface="Segoe UI Light" panose="020B0502040204020203" pitchFamily="34" charset="0"/>
                <a:cs typeface="Segoe UI Light" panose="020B0502040204020203" pitchFamily="34" charset="0"/>
              </a:rPr>
              <a:t>Loyalty and customer club</a:t>
            </a:r>
          </a:p>
          <a:p>
            <a:pPr lvl="1"/>
            <a:r>
              <a:rPr lang="en-US" dirty="0">
                <a:latin typeface="Segoe UI Light" panose="020B0502040204020203" pitchFamily="34" charset="0"/>
                <a:cs typeface="Segoe UI Light" panose="020B0502040204020203" pitchFamily="34" charset="0"/>
              </a:rPr>
              <a:t>Apps</a:t>
            </a:r>
          </a:p>
          <a:p>
            <a:pPr lvl="1"/>
            <a:r>
              <a:rPr lang="en-US" dirty="0">
                <a:latin typeface="Segoe UI Light" panose="020B0502040204020203" pitchFamily="34" charset="0"/>
                <a:cs typeface="Segoe UI Light" panose="020B0502040204020203" pitchFamily="34" charset="0"/>
              </a:rPr>
              <a:t>Bring your own device</a:t>
            </a:r>
          </a:p>
          <a:p>
            <a:pPr marL="0" indent="0">
              <a:buNone/>
            </a:pPr>
            <a:endParaRPr lang="en-US" dirty="0">
              <a:latin typeface="Segoe UI Light" panose="020B0502040204020203" pitchFamily="34" charset="0"/>
              <a:cs typeface="Segoe UI Light" panose="020B0502040204020203" pitchFamily="34" charset="0"/>
            </a:endParaRPr>
          </a:p>
          <a:p>
            <a:r>
              <a:rPr lang="en-US" dirty="0">
                <a:latin typeface="Segoe UI Light" panose="020B0502040204020203" pitchFamily="34" charset="0"/>
                <a:cs typeface="Segoe UI Light" panose="020B0502040204020203" pitchFamily="34" charset="0"/>
              </a:rPr>
              <a:t>Overview of data and basis for decision in real time.</a:t>
            </a:r>
          </a:p>
          <a:p>
            <a:endParaRPr lang="da-DK" dirty="0"/>
          </a:p>
        </p:txBody>
      </p:sp>
      <p:pic>
        <p:nvPicPr>
          <p:cNvPr id="6" name="Billede 5">
            <a:extLst>
              <a:ext uri="{FF2B5EF4-FFF2-40B4-BE49-F238E27FC236}">
                <a16:creationId xmlns:a16="http://schemas.microsoft.com/office/drawing/2014/main" id="{AA0E98FB-B34D-48CA-9D66-9DE31458B2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03420" y="6107836"/>
            <a:ext cx="2204830" cy="608953"/>
          </a:xfrm>
          <a:prstGeom prst="rect">
            <a:avLst/>
          </a:prstGeom>
        </p:spPr>
      </p:pic>
    </p:spTree>
    <p:extLst>
      <p:ext uri="{BB962C8B-B14F-4D97-AF65-F5344CB8AC3E}">
        <p14:creationId xmlns:p14="http://schemas.microsoft.com/office/powerpoint/2010/main" val="4023501099"/>
      </p:ext>
    </p:extLst>
  </p:cSld>
  <p:clrMapOvr>
    <a:masterClrMapping/>
  </p:clrMapOvr>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1C4C336738B02843853F12F5B6CFDF56" ma:contentTypeVersion="13" ma:contentTypeDescription="Opret et nyt dokument." ma:contentTypeScope="" ma:versionID="8baef873d4b4662faf19b5a50c08dbaa">
  <xsd:schema xmlns:xsd="http://www.w3.org/2001/XMLSchema" xmlns:xs="http://www.w3.org/2001/XMLSchema" xmlns:p="http://schemas.microsoft.com/office/2006/metadata/properties" xmlns:ns2="8e3e9248-1d6c-4261-ae26-dd7bd2c4b7f6" xmlns:ns3="4d6631bc-60df-4bd0-8571-6d007d6b2786" targetNamespace="http://schemas.microsoft.com/office/2006/metadata/properties" ma:root="true" ma:fieldsID="212e1f9802610ec14b054198a0c8477b" ns2:_="" ns3:_="">
    <xsd:import namespace="8e3e9248-1d6c-4261-ae26-dd7bd2c4b7f6"/>
    <xsd:import namespace="4d6631bc-60df-4bd0-8571-6d007d6b278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3e9248-1d6c-4261-ae26-dd7bd2c4b7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d6631bc-60df-4bd0-8571-6d007d6b2786" elementFormDefault="qualified">
    <xsd:import namespace="http://schemas.microsoft.com/office/2006/documentManagement/types"/>
    <xsd:import namespace="http://schemas.microsoft.com/office/infopath/2007/PartnerControls"/>
    <xsd:element name="SharedWithUsers" ma:index="1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lt med 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A2B0ADE-FBF9-4AFD-B6F0-14AFCD8FF33B}">
  <ds:schemaRefs>
    <ds:schemaRef ds:uri="http://schemas.microsoft.com/sharepoint/v3/contenttype/forms"/>
  </ds:schemaRefs>
</ds:datastoreItem>
</file>

<file path=customXml/itemProps2.xml><?xml version="1.0" encoding="utf-8"?>
<ds:datastoreItem xmlns:ds="http://schemas.openxmlformats.org/officeDocument/2006/customXml" ds:itemID="{271FCD61-A658-4C15-93E6-C20CF328C5A2}">
  <ds:schemaRefs>
    <ds:schemaRef ds:uri="8e3e9248-1d6c-4261-ae26-dd7bd2c4b7f6"/>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CDA8A0F5-A35D-422B-9A56-D05F590C50FF}"/>
</file>

<file path=docProps/app.xml><?xml version="1.0" encoding="utf-8"?>
<Properties xmlns="http://schemas.openxmlformats.org/officeDocument/2006/extended-properties" xmlns:vt="http://schemas.openxmlformats.org/officeDocument/2006/docPropsVTypes">
  <TotalTime>2409</TotalTime>
  <Words>630</Words>
  <Application>Microsoft Office PowerPoint</Application>
  <PresentationFormat>Widescreen</PresentationFormat>
  <Paragraphs>88</Paragraphs>
  <Slides>12</Slides>
  <Notes>5</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12</vt:i4>
      </vt:variant>
    </vt:vector>
  </HeadingPairs>
  <TitlesOfParts>
    <vt:vector size="17" baseType="lpstr">
      <vt:lpstr>Arial</vt:lpstr>
      <vt:lpstr>Calibri</vt:lpstr>
      <vt:lpstr>Calibri Light</vt:lpstr>
      <vt:lpstr>Segoe UI Light</vt:lpstr>
      <vt:lpstr>Office-tema</vt:lpstr>
      <vt:lpstr>Presentation of  POS system</vt:lpstr>
      <vt:lpstr>Agenda</vt:lpstr>
      <vt:lpstr>Stability and reliability</vt:lpstr>
      <vt:lpstr>Training of new employees</vt:lpstr>
      <vt:lpstr>Scalability and modularity</vt:lpstr>
      <vt:lpstr>Selection of modules</vt:lpstr>
      <vt:lpstr>Chain management</vt:lpstr>
      <vt:lpstr>Development and roll-out</vt:lpstr>
      <vt:lpstr>Integrations</vt:lpstr>
      <vt:lpstr>Omnichannel and optimization</vt:lpstr>
      <vt:lpstr>Costs</vt:lpstr>
      <vt:lpstr>52RETAIL customers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Præsentation af  POS-system</dc:title>
  <dc:creator>Pernille Hinnerskov Jensen</dc:creator>
  <cp:lastModifiedBy>Anna Hee Ustvedt</cp:lastModifiedBy>
  <cp:revision>65</cp:revision>
  <dcterms:created xsi:type="dcterms:W3CDTF">2018-05-02T07:00:01Z</dcterms:created>
  <dcterms:modified xsi:type="dcterms:W3CDTF">2021-04-27T12:51:42Z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0x0101001C4C336738B02843853F12F5B6CFDF56</vt:lpwstr>
  </property>
</Properties>
</file>